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0" r:id="rId2"/>
    <p:sldId id="265" r:id="rId3"/>
    <p:sldId id="266" r:id="rId4"/>
    <p:sldId id="261" r:id="rId5"/>
    <p:sldId id="257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000"/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9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44A5243E-A32A-4A7B-B44A-49A3AA4468B2}" type="PERCENTAGE">
                      <a:rPr lang="en-US"/>
                      <a:pPr/>
                      <a:t>[ПРОЦЕНТ]</a:t>
                    </a:fld>
                    <a:r>
                      <a:rPr lang="en-US"/>
                      <a:t> (7</a:t>
                    </a:r>
                    <a:r>
                      <a:rPr lang="en-US" baseline="0"/>
                      <a:t> ha)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8A1C141A-332C-4EAB-8D5F-8FA20A781B5D}" type="PERCENTAGE">
                      <a:rPr lang="en-US"/>
                      <a:pPr/>
                      <a:t>[ПРОЦЕНТ]</a:t>
                    </a:fld>
                    <a:r>
                      <a:rPr lang="en-US"/>
                      <a:t> (10 ha)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C2D06B69-EEF5-4EE5-AE96-CC3731E2C388}" type="PERCENTAGE">
                      <a:rPr lang="en-US"/>
                      <a:pPr/>
                      <a:t>[ПРОЦЕНТ]</a:t>
                    </a:fld>
                    <a:r>
                      <a:rPr lang="en-US"/>
                      <a:t> (0,89 ha)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Лист1!$B$5:$B$7</c:f>
              <c:strCache>
                <c:ptCount val="3"/>
                <c:pt idx="0">
                  <c:v>Land available for new residents</c:v>
                </c:pt>
                <c:pt idx="1">
                  <c:v>Land occupied by residents</c:v>
                </c:pt>
                <c:pt idx="2">
                  <c:v>Administrative area</c:v>
                </c:pt>
              </c:strCache>
            </c:strRef>
          </c:cat>
          <c:val>
            <c:numRef>
              <c:f>Лист1!$C$5:$C$7</c:f>
              <c:numCache>
                <c:formatCode>General</c:formatCode>
                <c:ptCount val="3"/>
                <c:pt idx="0">
                  <c:v>7</c:v>
                </c:pt>
                <c:pt idx="1">
                  <c:v>10</c:v>
                </c:pt>
                <c:pt idx="2">
                  <c:v>0.89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D4CA7D-832B-463F-AB59-5E1CD3FBBDC1}" type="doc">
      <dgm:prSet loTypeId="urn:microsoft.com/office/officeart/2005/8/layout/vList3" loCatId="pictur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7F8ADC6-C54D-41A2-956B-E5BB82475B25}">
      <dgm:prSet phldrT="[Текст]" custT="1"/>
      <dgm:spPr/>
      <dgm:t>
        <a:bodyPr/>
        <a:lstStyle/>
        <a:p>
          <a:r>
            <a:rPr lang="en-US" sz="1600" b="1" dirty="0" smtClean="0"/>
            <a:t>Industry </a:t>
          </a:r>
        </a:p>
        <a:p>
          <a:r>
            <a:rPr lang="en-US" sz="1600" dirty="0" smtClean="0"/>
            <a:t>2% of enterprises operate in industry and construction sector</a:t>
          </a:r>
          <a:endParaRPr lang="ru-RU" sz="1600" dirty="0" smtClean="0"/>
        </a:p>
      </dgm:t>
    </dgm:pt>
    <dgm:pt modelId="{5DD80BEA-B7C8-429E-B6D8-12B68EB12063}" type="parTrans" cxnId="{A147E478-260A-4FD6-B8F6-88CD5B2CA90B}">
      <dgm:prSet/>
      <dgm:spPr/>
      <dgm:t>
        <a:bodyPr/>
        <a:lstStyle/>
        <a:p>
          <a:endParaRPr lang="ru-RU" sz="1600"/>
        </a:p>
      </dgm:t>
    </dgm:pt>
    <dgm:pt modelId="{D1932572-D217-4B5C-915D-CBBDC3AB7321}" type="sibTrans" cxnId="{A147E478-260A-4FD6-B8F6-88CD5B2CA90B}">
      <dgm:prSet/>
      <dgm:spPr/>
      <dgm:t>
        <a:bodyPr/>
        <a:lstStyle/>
        <a:p>
          <a:endParaRPr lang="ru-RU" sz="1600"/>
        </a:p>
      </dgm:t>
    </dgm:pt>
    <dgm:pt modelId="{8469C154-BE05-4FB8-ADA3-51FEEE12CCE4}">
      <dgm:prSet phldrT="[Текст]" custT="1"/>
      <dgm:spPr/>
      <dgm:t>
        <a:bodyPr/>
        <a:lstStyle/>
        <a:p>
          <a:r>
            <a:rPr lang="en-US" sz="1600" b="1" dirty="0" smtClean="0"/>
            <a:t>Agriculture</a:t>
          </a:r>
        </a:p>
        <a:p>
          <a:r>
            <a:rPr lang="en-US" sz="1600" b="0" dirty="0" smtClean="0"/>
            <a:t>Peasant Farms (2017): 700 units. 23% of enterprises operate in agriculture sector (mostly animal breeding, cereals and vegetables). </a:t>
          </a:r>
        </a:p>
        <a:p>
          <a:r>
            <a:rPr lang="en-US" sz="1600" b="0" dirty="0" smtClean="0"/>
            <a:t>Animal breeding: </a:t>
          </a:r>
          <a:r>
            <a:rPr lang="en-US" sz="1600" b="0" dirty="0" err="1" smtClean="0"/>
            <a:t>Edinet</a:t>
          </a:r>
          <a:r>
            <a:rPr lang="en-US" sz="1600" b="0" dirty="0" smtClean="0"/>
            <a:t> is 3rd rayon out of 12 </a:t>
          </a:r>
          <a:r>
            <a:rPr lang="en-US" sz="1600" b="0" dirty="0" err="1" smtClean="0"/>
            <a:t>rayons</a:t>
          </a:r>
          <a:r>
            <a:rPr lang="en-US" sz="1600" b="0" dirty="0" smtClean="0"/>
            <a:t>, in terms of production volume.</a:t>
          </a:r>
        </a:p>
        <a:p>
          <a:r>
            <a:rPr lang="en-US" sz="1600" b="0" dirty="0" smtClean="0"/>
            <a:t>Vegetables and fruit (global harvest): </a:t>
          </a:r>
          <a:r>
            <a:rPr lang="en-US" sz="1600" b="0" dirty="0" err="1" smtClean="0"/>
            <a:t>Edinet</a:t>
          </a:r>
          <a:r>
            <a:rPr lang="en-US" sz="1600" b="0" dirty="0" smtClean="0"/>
            <a:t> is 5</a:t>
          </a:r>
          <a:r>
            <a:rPr lang="en-US" sz="1600" b="0" baseline="30000" dirty="0" smtClean="0"/>
            <a:t>th</a:t>
          </a:r>
          <a:r>
            <a:rPr lang="en-US" sz="1600" b="0" dirty="0" smtClean="0"/>
            <a:t> rayon out of 12. </a:t>
          </a:r>
        </a:p>
      </dgm:t>
    </dgm:pt>
    <dgm:pt modelId="{39207870-4DD4-43B3-A057-E4851DEEBACE}" type="parTrans" cxnId="{4B60DEBD-1E08-40FE-8EA8-9DCD8EE9B43B}">
      <dgm:prSet/>
      <dgm:spPr/>
      <dgm:t>
        <a:bodyPr/>
        <a:lstStyle/>
        <a:p>
          <a:endParaRPr lang="ru-RU" sz="1600"/>
        </a:p>
      </dgm:t>
    </dgm:pt>
    <dgm:pt modelId="{575AE5C9-7AFC-4B97-8AD1-53F80A0BCE87}" type="sibTrans" cxnId="{4B60DEBD-1E08-40FE-8EA8-9DCD8EE9B43B}">
      <dgm:prSet/>
      <dgm:spPr/>
      <dgm:t>
        <a:bodyPr/>
        <a:lstStyle/>
        <a:p>
          <a:endParaRPr lang="ru-RU" sz="1600"/>
        </a:p>
      </dgm:t>
    </dgm:pt>
    <dgm:pt modelId="{434AAB39-4109-48C7-B8EF-B4B2FD1BCE6E}">
      <dgm:prSet phldrT="[Текст]" custT="1"/>
      <dgm:spPr/>
      <dgm:t>
        <a:bodyPr/>
        <a:lstStyle/>
        <a:p>
          <a:r>
            <a:rPr lang="en-US" sz="1600" b="1" dirty="0" smtClean="0"/>
            <a:t>Service</a:t>
          </a:r>
        </a:p>
        <a:p>
          <a:r>
            <a:rPr lang="en-US" sz="1600" dirty="0" smtClean="0"/>
            <a:t>75% of enterprises are operate in service sector. There are 9 branches of banks, 3 savings and loans associations, over 600 retail units, 4 </a:t>
          </a:r>
          <a:r>
            <a:rPr lang="en-US" sz="1600" dirty="0" err="1" smtClean="0"/>
            <a:t>agri</a:t>
          </a:r>
          <a:r>
            <a:rPr lang="en-US" sz="1600" dirty="0" smtClean="0"/>
            <a:t>-food markets, 25 public catering establishments, 30 public service units (hairdressers, , etc.), 4 hotels.</a:t>
          </a:r>
          <a:endParaRPr lang="ru-RU" sz="1600" dirty="0"/>
        </a:p>
      </dgm:t>
    </dgm:pt>
    <dgm:pt modelId="{99063AEB-1075-4699-847B-0F3977169330}" type="parTrans" cxnId="{02DE3745-BB10-477C-87E0-54DA1972A335}">
      <dgm:prSet/>
      <dgm:spPr/>
      <dgm:t>
        <a:bodyPr/>
        <a:lstStyle/>
        <a:p>
          <a:endParaRPr lang="ru-RU" sz="1600"/>
        </a:p>
      </dgm:t>
    </dgm:pt>
    <dgm:pt modelId="{5648467A-224C-4E7A-BAB8-0B77C9936AE5}" type="sibTrans" cxnId="{02DE3745-BB10-477C-87E0-54DA1972A335}">
      <dgm:prSet/>
      <dgm:spPr/>
      <dgm:t>
        <a:bodyPr/>
        <a:lstStyle/>
        <a:p>
          <a:endParaRPr lang="ru-RU" sz="1600"/>
        </a:p>
      </dgm:t>
    </dgm:pt>
    <dgm:pt modelId="{FC4F2729-6434-4E5F-9327-B82E5587D79E}" type="pres">
      <dgm:prSet presAssocID="{02D4CA7D-832B-463F-AB59-5E1CD3FBBDC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CCD209-4986-4573-841A-6E673EE34F0C}" type="pres">
      <dgm:prSet presAssocID="{47F8ADC6-C54D-41A2-956B-E5BB82475B25}" presName="composite" presStyleCnt="0"/>
      <dgm:spPr/>
    </dgm:pt>
    <dgm:pt modelId="{0C35AEC6-948E-4FF7-851A-5D119135D99A}" type="pres">
      <dgm:prSet presAssocID="{47F8ADC6-C54D-41A2-956B-E5BB82475B25}" presName="imgShp" presStyleLbl="fgImgPlace1" presStyleIdx="0" presStyleCnt="3" custLinFactNeighborX="-57155" custLinFactNeighborY="480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77B52A1-C096-466E-BFEE-92F27C4238C3}" type="pres">
      <dgm:prSet presAssocID="{47F8ADC6-C54D-41A2-956B-E5BB82475B25}" presName="txShp" presStyleLbl="node1" presStyleIdx="0" presStyleCnt="3" custScaleX="118516" custScaleY="90535" custLinFactNeighborX="3635" custLinFactNeighborY="11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47CEE-C616-4326-A507-B427B4FC822B}" type="pres">
      <dgm:prSet presAssocID="{D1932572-D217-4B5C-915D-CBBDC3AB7321}" presName="spacing" presStyleCnt="0"/>
      <dgm:spPr/>
    </dgm:pt>
    <dgm:pt modelId="{50A33DB9-720A-406D-AB62-05B094270EA6}" type="pres">
      <dgm:prSet presAssocID="{8469C154-BE05-4FB8-ADA3-51FEEE12CCE4}" presName="composite" presStyleCnt="0"/>
      <dgm:spPr/>
    </dgm:pt>
    <dgm:pt modelId="{836AA8B9-CBA8-4DDB-86A4-E67F9BC07E9D}" type="pres">
      <dgm:prSet presAssocID="{8469C154-BE05-4FB8-ADA3-51FEEE12CCE4}" presName="imgShp" presStyleLbl="fgImgPlace1" presStyleIdx="1" presStyleCnt="3" custLinFactNeighborX="-65724" custLinFactNeighborY="-1638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ECB778E-83FA-4E65-9381-759F50DE3F2E}" type="pres">
      <dgm:prSet presAssocID="{8469C154-BE05-4FB8-ADA3-51FEEE12CCE4}" presName="txShp" presStyleLbl="node1" presStyleIdx="1" presStyleCnt="3" custScaleX="122467" custScaleY="232520" custLinFactNeighborX="2891" custLinFactNeighborY="-11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254D1-EDA5-4590-B7C2-D0859F4FE16E}" type="pres">
      <dgm:prSet presAssocID="{575AE5C9-7AFC-4B97-8AD1-53F80A0BCE87}" presName="spacing" presStyleCnt="0"/>
      <dgm:spPr/>
    </dgm:pt>
    <dgm:pt modelId="{77191F19-E2A5-460A-B66E-02BFF8F9A1A1}" type="pres">
      <dgm:prSet presAssocID="{434AAB39-4109-48C7-B8EF-B4B2FD1BCE6E}" presName="composite" presStyleCnt="0"/>
      <dgm:spPr/>
    </dgm:pt>
    <dgm:pt modelId="{279E01BA-FDA2-401F-9026-BD9CD8109EB8}" type="pres">
      <dgm:prSet presAssocID="{434AAB39-4109-48C7-B8EF-B4B2FD1BCE6E}" presName="imgShp" presStyleLbl="fgImgPlace1" presStyleIdx="2" presStyleCnt="3" custLinFactNeighborX="-44737" custLinFactNeighborY="115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7CCBB60-D35D-4459-B8C4-D8B5EA75D925}" type="pres">
      <dgm:prSet presAssocID="{434AAB39-4109-48C7-B8EF-B4B2FD1BCE6E}" presName="txShp" presStyleLbl="node1" presStyleIdx="2" presStyleCnt="3" custScaleX="127472" custScaleY="171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60DEBD-1E08-40FE-8EA8-9DCD8EE9B43B}" srcId="{02D4CA7D-832B-463F-AB59-5E1CD3FBBDC1}" destId="{8469C154-BE05-4FB8-ADA3-51FEEE12CCE4}" srcOrd="1" destOrd="0" parTransId="{39207870-4DD4-43B3-A057-E4851DEEBACE}" sibTransId="{575AE5C9-7AFC-4B97-8AD1-53F80A0BCE87}"/>
    <dgm:cxn modelId="{4C8B07A0-20F1-4725-8554-2787D67E3899}" type="presOf" srcId="{02D4CA7D-832B-463F-AB59-5E1CD3FBBDC1}" destId="{FC4F2729-6434-4E5F-9327-B82E5587D79E}" srcOrd="0" destOrd="0" presId="urn:microsoft.com/office/officeart/2005/8/layout/vList3"/>
    <dgm:cxn modelId="{02DE3745-BB10-477C-87E0-54DA1972A335}" srcId="{02D4CA7D-832B-463F-AB59-5E1CD3FBBDC1}" destId="{434AAB39-4109-48C7-B8EF-B4B2FD1BCE6E}" srcOrd="2" destOrd="0" parTransId="{99063AEB-1075-4699-847B-0F3977169330}" sibTransId="{5648467A-224C-4E7A-BAB8-0B77C9936AE5}"/>
    <dgm:cxn modelId="{E3A61C96-8A5A-472A-8B9A-6684A8DBEA82}" type="presOf" srcId="{8469C154-BE05-4FB8-ADA3-51FEEE12CCE4}" destId="{8ECB778E-83FA-4E65-9381-759F50DE3F2E}" srcOrd="0" destOrd="0" presId="urn:microsoft.com/office/officeart/2005/8/layout/vList3"/>
    <dgm:cxn modelId="{588800BC-0779-4567-9152-C3BC88ECC604}" type="presOf" srcId="{47F8ADC6-C54D-41A2-956B-E5BB82475B25}" destId="{577B52A1-C096-466E-BFEE-92F27C4238C3}" srcOrd="0" destOrd="0" presId="urn:microsoft.com/office/officeart/2005/8/layout/vList3"/>
    <dgm:cxn modelId="{E0D9BB7E-FC7D-45BC-B708-279FED5771B5}" type="presOf" srcId="{434AAB39-4109-48C7-B8EF-B4B2FD1BCE6E}" destId="{07CCBB60-D35D-4459-B8C4-D8B5EA75D925}" srcOrd="0" destOrd="0" presId="urn:microsoft.com/office/officeart/2005/8/layout/vList3"/>
    <dgm:cxn modelId="{A147E478-260A-4FD6-B8F6-88CD5B2CA90B}" srcId="{02D4CA7D-832B-463F-AB59-5E1CD3FBBDC1}" destId="{47F8ADC6-C54D-41A2-956B-E5BB82475B25}" srcOrd="0" destOrd="0" parTransId="{5DD80BEA-B7C8-429E-B6D8-12B68EB12063}" sibTransId="{D1932572-D217-4B5C-915D-CBBDC3AB7321}"/>
    <dgm:cxn modelId="{23D8321A-D346-4ED2-A781-329221F8052A}" type="presParOf" srcId="{FC4F2729-6434-4E5F-9327-B82E5587D79E}" destId="{11CCD209-4986-4573-841A-6E673EE34F0C}" srcOrd="0" destOrd="0" presId="urn:microsoft.com/office/officeart/2005/8/layout/vList3"/>
    <dgm:cxn modelId="{81C9F95D-D39B-4C2C-9794-D610D77BF25A}" type="presParOf" srcId="{11CCD209-4986-4573-841A-6E673EE34F0C}" destId="{0C35AEC6-948E-4FF7-851A-5D119135D99A}" srcOrd="0" destOrd="0" presId="urn:microsoft.com/office/officeart/2005/8/layout/vList3"/>
    <dgm:cxn modelId="{B2961840-E6A1-4105-B51E-8F617D9CAA1D}" type="presParOf" srcId="{11CCD209-4986-4573-841A-6E673EE34F0C}" destId="{577B52A1-C096-466E-BFEE-92F27C4238C3}" srcOrd="1" destOrd="0" presId="urn:microsoft.com/office/officeart/2005/8/layout/vList3"/>
    <dgm:cxn modelId="{8AEE8004-7C7F-48BB-B51A-66ADC7D39E6C}" type="presParOf" srcId="{FC4F2729-6434-4E5F-9327-B82E5587D79E}" destId="{5EE47CEE-C616-4326-A507-B427B4FC822B}" srcOrd="1" destOrd="0" presId="urn:microsoft.com/office/officeart/2005/8/layout/vList3"/>
    <dgm:cxn modelId="{8A800AF4-80F6-47BD-B79B-BE3BC5D99B15}" type="presParOf" srcId="{FC4F2729-6434-4E5F-9327-B82E5587D79E}" destId="{50A33DB9-720A-406D-AB62-05B094270EA6}" srcOrd="2" destOrd="0" presId="urn:microsoft.com/office/officeart/2005/8/layout/vList3"/>
    <dgm:cxn modelId="{6EF8F51C-05B3-470E-8D48-5E05C999D63C}" type="presParOf" srcId="{50A33DB9-720A-406D-AB62-05B094270EA6}" destId="{836AA8B9-CBA8-4DDB-86A4-E67F9BC07E9D}" srcOrd="0" destOrd="0" presId="urn:microsoft.com/office/officeart/2005/8/layout/vList3"/>
    <dgm:cxn modelId="{712FC3E1-42EA-4C13-8C58-C7BE0E7B946D}" type="presParOf" srcId="{50A33DB9-720A-406D-AB62-05B094270EA6}" destId="{8ECB778E-83FA-4E65-9381-759F50DE3F2E}" srcOrd="1" destOrd="0" presId="urn:microsoft.com/office/officeart/2005/8/layout/vList3"/>
    <dgm:cxn modelId="{1D59705F-A2B9-40C8-8E1C-A0B718553CA5}" type="presParOf" srcId="{FC4F2729-6434-4E5F-9327-B82E5587D79E}" destId="{ADA254D1-EDA5-4590-B7C2-D0859F4FE16E}" srcOrd="3" destOrd="0" presId="urn:microsoft.com/office/officeart/2005/8/layout/vList3"/>
    <dgm:cxn modelId="{BE025B38-3D15-416C-977E-9D54825E1B39}" type="presParOf" srcId="{FC4F2729-6434-4E5F-9327-B82E5587D79E}" destId="{77191F19-E2A5-460A-B66E-02BFF8F9A1A1}" srcOrd="4" destOrd="0" presId="urn:microsoft.com/office/officeart/2005/8/layout/vList3"/>
    <dgm:cxn modelId="{B42334B8-8D8E-4864-8796-ED064DD8ECC9}" type="presParOf" srcId="{77191F19-E2A5-460A-B66E-02BFF8F9A1A1}" destId="{279E01BA-FDA2-401F-9026-BD9CD8109EB8}" srcOrd="0" destOrd="0" presId="urn:microsoft.com/office/officeart/2005/8/layout/vList3"/>
    <dgm:cxn modelId="{E5FE2359-650E-49C2-85AA-E7D2EF46A97A}" type="presParOf" srcId="{77191F19-E2A5-460A-B66E-02BFF8F9A1A1}" destId="{07CCBB60-D35D-4459-B8C4-D8B5EA75D92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6E80F3-DE43-4AE8-8B24-5933F379A65C}" type="doc">
      <dgm:prSet loTypeId="urn:microsoft.com/office/officeart/2005/8/layout/hList2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72755CB-DB1B-4FA1-B30F-200720B4F2C1}">
      <dgm:prSet phldrT="[Текст]"/>
      <dgm:spPr/>
      <dgm:t>
        <a:bodyPr/>
        <a:lstStyle/>
        <a:p>
          <a:pPr algn="ctr"/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Edinet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profile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BC7B4F-996B-46DF-8E46-E83414F9B72C}" type="parTrans" cxnId="{831D9E76-8B01-44CA-A6C0-D3AE18C68031}">
      <dgm:prSet/>
      <dgm:spPr/>
      <dgm:t>
        <a:bodyPr/>
        <a:lstStyle/>
        <a:p>
          <a:endParaRPr lang="ru-RU"/>
        </a:p>
      </dgm:t>
    </dgm:pt>
    <dgm:pt modelId="{CA4D84CF-CBC7-417B-AA22-1849FB2152BC}" type="sibTrans" cxnId="{831D9E76-8B01-44CA-A6C0-D3AE18C68031}">
      <dgm:prSet/>
      <dgm:spPr/>
      <dgm:t>
        <a:bodyPr/>
        <a:lstStyle/>
        <a:p>
          <a:endParaRPr lang="ru-RU"/>
        </a:p>
      </dgm:t>
    </dgm:pt>
    <dgm:pt modelId="{086681E1-0AC0-4D6F-9B71-6D3F4F96825B}">
      <dgm:prSet phldrT="[Текст]"/>
      <dgm:spPr/>
      <dgm:t>
        <a:bodyPr/>
        <a:lstStyle/>
        <a:p>
          <a:r>
            <a:rPr lang="en-US" b="1" dirty="0" smtClean="0"/>
            <a:t>Population</a:t>
          </a:r>
          <a:r>
            <a:rPr lang="en-US" b="0" dirty="0" smtClean="0"/>
            <a:t>: 20 200  </a:t>
          </a:r>
          <a:endParaRPr lang="ru-RU" b="0" dirty="0"/>
        </a:p>
      </dgm:t>
    </dgm:pt>
    <dgm:pt modelId="{C957543F-3793-49E7-844E-648CBFE1DB11}" type="parTrans" cxnId="{4215028D-AADB-46B2-A0D0-F71D783294A1}">
      <dgm:prSet/>
      <dgm:spPr/>
      <dgm:t>
        <a:bodyPr/>
        <a:lstStyle/>
        <a:p>
          <a:endParaRPr lang="ru-RU"/>
        </a:p>
      </dgm:t>
    </dgm:pt>
    <dgm:pt modelId="{16A5ECD1-56DC-4640-B950-07219FD301AA}" type="sibTrans" cxnId="{4215028D-AADB-46B2-A0D0-F71D783294A1}">
      <dgm:prSet/>
      <dgm:spPr/>
      <dgm:t>
        <a:bodyPr/>
        <a:lstStyle/>
        <a:p>
          <a:endParaRPr lang="ru-RU"/>
        </a:p>
      </dgm:t>
    </dgm:pt>
    <dgm:pt modelId="{249F97A7-8218-4638-8B4A-C6E7F6FFB496}">
      <dgm:prSet phldrT="[Текст]"/>
      <dgm:spPr/>
      <dgm:t>
        <a:bodyPr/>
        <a:lstStyle/>
        <a:p>
          <a:r>
            <a:rPr lang="en-US" b="1" dirty="0" smtClean="0"/>
            <a:t>No of enterprises</a:t>
          </a:r>
          <a:r>
            <a:rPr lang="en-US" dirty="0" smtClean="0"/>
            <a:t>: 2100</a:t>
          </a:r>
          <a:endParaRPr lang="ru-RU" dirty="0"/>
        </a:p>
      </dgm:t>
    </dgm:pt>
    <dgm:pt modelId="{5DCF0170-7FF3-4412-A2F4-68B58DAF316B}" type="parTrans" cxnId="{F43BB25B-5A49-4A74-87C4-EFCC8995BFD9}">
      <dgm:prSet/>
      <dgm:spPr/>
      <dgm:t>
        <a:bodyPr/>
        <a:lstStyle/>
        <a:p>
          <a:endParaRPr lang="ru-RU"/>
        </a:p>
      </dgm:t>
    </dgm:pt>
    <dgm:pt modelId="{EC43C632-0D8C-4333-814A-FCB1C4915CED}" type="sibTrans" cxnId="{F43BB25B-5A49-4A74-87C4-EFCC8995BFD9}">
      <dgm:prSet/>
      <dgm:spPr/>
      <dgm:t>
        <a:bodyPr/>
        <a:lstStyle/>
        <a:p>
          <a:endParaRPr lang="ru-RU"/>
        </a:p>
      </dgm:t>
    </dgm:pt>
    <dgm:pt modelId="{43C34D25-9A1A-44D0-BD38-21CF56011AD4}">
      <dgm:prSet phldrT="[Текст]"/>
      <dgm:spPr/>
      <dgm:t>
        <a:bodyPr/>
        <a:lstStyle/>
        <a:p>
          <a:r>
            <a:rPr lang="en-US" b="1" dirty="0" smtClean="0"/>
            <a:t>Country</a:t>
          </a:r>
          <a:r>
            <a:rPr lang="en-US" dirty="0" smtClean="0"/>
            <a:t>: Republic of Moldova, </a:t>
          </a:r>
          <a:r>
            <a:rPr lang="en-US" dirty="0" err="1" smtClean="0"/>
            <a:t>Edinet</a:t>
          </a:r>
          <a:r>
            <a:rPr lang="en-US" dirty="0" smtClean="0"/>
            <a:t> District</a:t>
          </a:r>
          <a:endParaRPr lang="ru-RU" dirty="0"/>
        </a:p>
      </dgm:t>
    </dgm:pt>
    <dgm:pt modelId="{B508FE96-31B6-4A5B-891B-6DF46923ECB1}" type="parTrans" cxnId="{C047686C-EC03-48A2-B4D4-6C2CEEBD2A74}">
      <dgm:prSet/>
      <dgm:spPr/>
      <dgm:t>
        <a:bodyPr/>
        <a:lstStyle/>
        <a:p>
          <a:endParaRPr lang="ru-RU"/>
        </a:p>
      </dgm:t>
    </dgm:pt>
    <dgm:pt modelId="{3D021722-A49F-44BA-AE1E-857726982B57}" type="sibTrans" cxnId="{C047686C-EC03-48A2-B4D4-6C2CEEBD2A74}">
      <dgm:prSet/>
      <dgm:spPr/>
      <dgm:t>
        <a:bodyPr/>
        <a:lstStyle/>
        <a:p>
          <a:endParaRPr lang="ru-RU"/>
        </a:p>
      </dgm:t>
    </dgm:pt>
    <dgm:pt modelId="{E353D821-1247-4796-9521-CA62FDB05A14}">
      <dgm:prSet phldrT="[Текст]"/>
      <dgm:spPr/>
      <dgm:t>
        <a:bodyPr/>
        <a:lstStyle/>
        <a:p>
          <a:r>
            <a:rPr lang="en-US" b="1" dirty="0" smtClean="0"/>
            <a:t>Total Area</a:t>
          </a:r>
          <a:r>
            <a:rPr lang="en-US" dirty="0" smtClean="0"/>
            <a:t>: </a:t>
          </a:r>
          <a:r>
            <a:rPr lang="pl-PL" b="0" i="0" dirty="0" smtClean="0"/>
            <a:t>2.2 sq mi (5.7 km</a:t>
          </a:r>
          <a:r>
            <a:rPr lang="pl-PL" b="0" i="0" baseline="30000" dirty="0" smtClean="0"/>
            <a:t>2</a:t>
          </a:r>
          <a:r>
            <a:rPr lang="pl-PL" b="0" i="0" dirty="0" smtClean="0"/>
            <a:t>)</a:t>
          </a:r>
          <a:endParaRPr lang="ru-RU" dirty="0"/>
        </a:p>
      </dgm:t>
    </dgm:pt>
    <dgm:pt modelId="{7D096645-897D-4941-85E6-B47827E6C7D3}" type="parTrans" cxnId="{95736B3D-F937-4C33-A090-47B8358430CD}">
      <dgm:prSet/>
      <dgm:spPr/>
      <dgm:t>
        <a:bodyPr/>
        <a:lstStyle/>
        <a:p>
          <a:endParaRPr lang="ru-RU"/>
        </a:p>
      </dgm:t>
    </dgm:pt>
    <dgm:pt modelId="{F9BB8881-7A37-496F-8522-2024CE855E65}" type="sibTrans" cxnId="{95736B3D-F937-4C33-A090-47B8358430CD}">
      <dgm:prSet/>
      <dgm:spPr/>
      <dgm:t>
        <a:bodyPr/>
        <a:lstStyle/>
        <a:p>
          <a:endParaRPr lang="ru-RU"/>
        </a:p>
      </dgm:t>
    </dgm:pt>
    <dgm:pt modelId="{F39ABF2F-6754-4012-AA7A-5EB983C2DF5E}">
      <dgm:prSet phldrT="[Текст]"/>
      <dgm:spPr/>
      <dgm:t>
        <a:bodyPr/>
        <a:lstStyle/>
        <a:p>
          <a:r>
            <a:rPr lang="en-US" b="1" dirty="0" smtClean="0"/>
            <a:t>Most of businesses  are active in the area of trade, hotels and restaurants (26%), but the highest turnover is in the industry (25%).</a:t>
          </a:r>
          <a:endParaRPr lang="ru-RU" b="1" dirty="0"/>
        </a:p>
      </dgm:t>
    </dgm:pt>
    <dgm:pt modelId="{E1425E05-0BC3-4B21-9080-59D9024F0155}" type="parTrans" cxnId="{7677D7B4-72D0-4FCA-BB73-45D597F90737}">
      <dgm:prSet/>
      <dgm:spPr/>
      <dgm:t>
        <a:bodyPr/>
        <a:lstStyle/>
        <a:p>
          <a:endParaRPr lang="ru-RU"/>
        </a:p>
      </dgm:t>
    </dgm:pt>
    <dgm:pt modelId="{FEAB8DBC-7578-4BD7-8F52-FBAD2CD83423}" type="sibTrans" cxnId="{7677D7B4-72D0-4FCA-BB73-45D597F90737}">
      <dgm:prSet/>
      <dgm:spPr/>
      <dgm:t>
        <a:bodyPr/>
        <a:lstStyle/>
        <a:p>
          <a:endParaRPr lang="ru-RU"/>
        </a:p>
      </dgm:t>
    </dgm:pt>
    <dgm:pt modelId="{0D739500-C7B7-49E7-8DBD-C11569A1BFC1}" type="pres">
      <dgm:prSet presAssocID="{876E80F3-DE43-4AE8-8B24-5933F379A65C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E257EA9-1826-45A5-B88D-4CB6B296BA07}" type="pres">
      <dgm:prSet presAssocID="{672755CB-DB1B-4FA1-B30F-200720B4F2C1}" presName="compositeNode" presStyleCnt="0">
        <dgm:presLayoutVars>
          <dgm:bulletEnabled val="1"/>
        </dgm:presLayoutVars>
      </dgm:prSet>
      <dgm:spPr/>
    </dgm:pt>
    <dgm:pt modelId="{4A3DFAD7-34E6-4EA4-ADBD-7AA00CB0CBCC}" type="pres">
      <dgm:prSet presAssocID="{672755CB-DB1B-4FA1-B30F-200720B4F2C1}" presName="image" presStyleLbl="fgImgPlace1" presStyleIdx="0" presStyleCnt="1" custScaleX="140291" custScaleY="12741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E69A768-DE88-4F75-B9CF-4087FC700BF7}" type="pres">
      <dgm:prSet presAssocID="{672755CB-DB1B-4FA1-B30F-200720B4F2C1}" presName="childNode" presStyleLbl="node1" presStyleIdx="0" presStyleCnt="1" custScaleY="98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A7149E-6B11-468B-9F0E-7A8325E37262}" type="pres">
      <dgm:prSet presAssocID="{672755CB-DB1B-4FA1-B30F-200720B4F2C1}" presName="parentNode" presStyleLbl="revTx" presStyleIdx="0" presStyleCnt="1" custScaleY="796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98A27C-F449-4A5E-874B-B7A590B053C8}" type="presOf" srcId="{876E80F3-DE43-4AE8-8B24-5933F379A65C}" destId="{0D739500-C7B7-49E7-8DBD-C11569A1BFC1}" srcOrd="0" destOrd="0" presId="urn:microsoft.com/office/officeart/2005/8/layout/hList2"/>
    <dgm:cxn modelId="{740E1F09-3E6A-42FD-B2AE-79667385916D}" type="presOf" srcId="{43C34D25-9A1A-44D0-BD38-21CF56011AD4}" destId="{9E69A768-DE88-4F75-B9CF-4087FC700BF7}" srcOrd="0" destOrd="0" presId="urn:microsoft.com/office/officeart/2005/8/layout/hList2"/>
    <dgm:cxn modelId="{7677D7B4-72D0-4FCA-BB73-45D597F90737}" srcId="{672755CB-DB1B-4FA1-B30F-200720B4F2C1}" destId="{F39ABF2F-6754-4012-AA7A-5EB983C2DF5E}" srcOrd="4" destOrd="0" parTransId="{E1425E05-0BC3-4B21-9080-59D9024F0155}" sibTransId="{FEAB8DBC-7578-4BD7-8F52-FBAD2CD83423}"/>
    <dgm:cxn modelId="{02333538-82BE-4340-B1BF-2EFE8DE3F297}" type="presOf" srcId="{F39ABF2F-6754-4012-AA7A-5EB983C2DF5E}" destId="{9E69A768-DE88-4F75-B9CF-4087FC700BF7}" srcOrd="0" destOrd="4" presId="urn:microsoft.com/office/officeart/2005/8/layout/hList2"/>
    <dgm:cxn modelId="{4215028D-AADB-46B2-A0D0-F71D783294A1}" srcId="{672755CB-DB1B-4FA1-B30F-200720B4F2C1}" destId="{086681E1-0AC0-4D6F-9B71-6D3F4F96825B}" srcOrd="2" destOrd="0" parTransId="{C957543F-3793-49E7-844E-648CBFE1DB11}" sibTransId="{16A5ECD1-56DC-4640-B950-07219FD301AA}"/>
    <dgm:cxn modelId="{831D9E76-8B01-44CA-A6C0-D3AE18C68031}" srcId="{876E80F3-DE43-4AE8-8B24-5933F379A65C}" destId="{672755CB-DB1B-4FA1-B30F-200720B4F2C1}" srcOrd="0" destOrd="0" parTransId="{99BC7B4F-996B-46DF-8E46-E83414F9B72C}" sibTransId="{CA4D84CF-CBC7-417B-AA22-1849FB2152BC}"/>
    <dgm:cxn modelId="{6F0F45C0-5565-4C7B-99B3-AB28F81AD4CD}" type="presOf" srcId="{E353D821-1247-4796-9521-CA62FDB05A14}" destId="{9E69A768-DE88-4F75-B9CF-4087FC700BF7}" srcOrd="0" destOrd="1" presId="urn:microsoft.com/office/officeart/2005/8/layout/hList2"/>
    <dgm:cxn modelId="{C047686C-EC03-48A2-B4D4-6C2CEEBD2A74}" srcId="{672755CB-DB1B-4FA1-B30F-200720B4F2C1}" destId="{43C34D25-9A1A-44D0-BD38-21CF56011AD4}" srcOrd="0" destOrd="0" parTransId="{B508FE96-31B6-4A5B-891B-6DF46923ECB1}" sibTransId="{3D021722-A49F-44BA-AE1E-857726982B57}"/>
    <dgm:cxn modelId="{0C894A36-4850-46C0-A759-D3B7CAFEE7DA}" type="presOf" srcId="{086681E1-0AC0-4D6F-9B71-6D3F4F96825B}" destId="{9E69A768-DE88-4F75-B9CF-4087FC700BF7}" srcOrd="0" destOrd="2" presId="urn:microsoft.com/office/officeart/2005/8/layout/hList2"/>
    <dgm:cxn modelId="{95736B3D-F937-4C33-A090-47B8358430CD}" srcId="{672755CB-DB1B-4FA1-B30F-200720B4F2C1}" destId="{E353D821-1247-4796-9521-CA62FDB05A14}" srcOrd="1" destOrd="0" parTransId="{7D096645-897D-4941-85E6-B47827E6C7D3}" sibTransId="{F9BB8881-7A37-496F-8522-2024CE855E65}"/>
    <dgm:cxn modelId="{F43BB25B-5A49-4A74-87C4-EFCC8995BFD9}" srcId="{672755CB-DB1B-4FA1-B30F-200720B4F2C1}" destId="{249F97A7-8218-4638-8B4A-C6E7F6FFB496}" srcOrd="3" destOrd="0" parTransId="{5DCF0170-7FF3-4412-A2F4-68B58DAF316B}" sibTransId="{EC43C632-0D8C-4333-814A-FCB1C4915CED}"/>
    <dgm:cxn modelId="{BBC5C777-B96E-41AE-B8A5-0E1ED4F26A39}" type="presOf" srcId="{672755CB-DB1B-4FA1-B30F-200720B4F2C1}" destId="{41A7149E-6B11-468B-9F0E-7A8325E37262}" srcOrd="0" destOrd="0" presId="urn:microsoft.com/office/officeart/2005/8/layout/hList2"/>
    <dgm:cxn modelId="{5EE4560B-E28B-4BC4-824F-38ADE0E1FD45}" type="presOf" srcId="{249F97A7-8218-4638-8B4A-C6E7F6FFB496}" destId="{9E69A768-DE88-4F75-B9CF-4087FC700BF7}" srcOrd="0" destOrd="3" presId="urn:microsoft.com/office/officeart/2005/8/layout/hList2"/>
    <dgm:cxn modelId="{FCEC09DD-7EC3-4C44-A5A6-BB439C8ED14F}" type="presParOf" srcId="{0D739500-C7B7-49E7-8DBD-C11569A1BFC1}" destId="{AE257EA9-1826-45A5-B88D-4CB6B296BA07}" srcOrd="0" destOrd="0" presId="urn:microsoft.com/office/officeart/2005/8/layout/hList2"/>
    <dgm:cxn modelId="{E76FF916-8508-4F7E-8248-4F8D73D561F5}" type="presParOf" srcId="{AE257EA9-1826-45A5-B88D-4CB6B296BA07}" destId="{4A3DFAD7-34E6-4EA4-ADBD-7AA00CB0CBCC}" srcOrd="0" destOrd="0" presId="urn:microsoft.com/office/officeart/2005/8/layout/hList2"/>
    <dgm:cxn modelId="{D547EB46-7F76-42B9-9D85-DA37718320C1}" type="presParOf" srcId="{AE257EA9-1826-45A5-B88D-4CB6B296BA07}" destId="{9E69A768-DE88-4F75-B9CF-4087FC700BF7}" srcOrd="1" destOrd="0" presId="urn:microsoft.com/office/officeart/2005/8/layout/hList2"/>
    <dgm:cxn modelId="{34B4F0C7-97AB-459C-A457-C7CF2CC16C5E}" type="presParOf" srcId="{AE257EA9-1826-45A5-B88D-4CB6B296BA07}" destId="{41A7149E-6B11-468B-9F0E-7A8325E37262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5BA4C6-59B2-4FC8-8E84-C1D307343729}" type="doc">
      <dgm:prSet loTypeId="urn:microsoft.com/office/officeart/2005/8/layout/arrow2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D52ED09-BC5C-4452-B4A9-9217F3A213FF}">
      <dgm:prSet phldrT="[Text]" custT="1"/>
      <dgm:spPr/>
      <dgm:t>
        <a:bodyPr/>
        <a:lstStyle/>
        <a:p>
          <a:r>
            <a:rPr lang="en-US" sz="1800" b="1" dirty="0" smtClean="0"/>
            <a:t>Physical infrastructure</a:t>
          </a:r>
          <a:endParaRPr lang="ru-RU" sz="1800" b="1" dirty="0"/>
        </a:p>
      </dgm:t>
    </dgm:pt>
    <dgm:pt modelId="{44B8FB58-711C-4355-830A-B8CC9EBAD5F0}" type="parTrans" cxnId="{7F1F67EA-265E-4CE1-A36E-9F31CF765A3D}">
      <dgm:prSet/>
      <dgm:spPr/>
      <dgm:t>
        <a:bodyPr/>
        <a:lstStyle/>
        <a:p>
          <a:endParaRPr lang="ru-RU" sz="2800"/>
        </a:p>
      </dgm:t>
    </dgm:pt>
    <dgm:pt modelId="{21956C87-8692-4952-A84F-29B1D04B5B4F}" type="sibTrans" cxnId="{7F1F67EA-265E-4CE1-A36E-9F31CF765A3D}">
      <dgm:prSet/>
      <dgm:spPr/>
      <dgm:t>
        <a:bodyPr/>
        <a:lstStyle/>
        <a:p>
          <a:endParaRPr lang="ru-RU" sz="2800"/>
        </a:p>
      </dgm:t>
    </dgm:pt>
    <dgm:pt modelId="{8E50D9DF-6FB4-48B6-A1A7-FE62F3874976}">
      <dgm:prSet phldrT="[Text]" custT="1"/>
      <dgm:spPr/>
      <dgm:t>
        <a:bodyPr/>
        <a:lstStyle/>
        <a:p>
          <a:r>
            <a:rPr lang="en-US" sz="1800" b="1" dirty="0" smtClean="0"/>
            <a:t>Business capacity </a:t>
          </a:r>
          <a:r>
            <a:rPr lang="en-US" sz="1800" b="1" dirty="0"/>
            <a:t>building</a:t>
          </a:r>
          <a:endParaRPr lang="ru-RU" sz="1800" b="1" dirty="0"/>
        </a:p>
      </dgm:t>
    </dgm:pt>
    <dgm:pt modelId="{58A26BB5-C8EF-49E8-9499-5A63CD258EBA}" type="parTrans" cxnId="{7FCEBC2F-7CF1-4549-BE20-B83684B355E9}">
      <dgm:prSet/>
      <dgm:spPr/>
      <dgm:t>
        <a:bodyPr/>
        <a:lstStyle/>
        <a:p>
          <a:endParaRPr lang="ru-RU" sz="2800"/>
        </a:p>
      </dgm:t>
    </dgm:pt>
    <dgm:pt modelId="{B1097CD0-D467-4B40-8B1C-0E23513B8267}" type="sibTrans" cxnId="{7FCEBC2F-7CF1-4549-BE20-B83684B355E9}">
      <dgm:prSet/>
      <dgm:spPr/>
      <dgm:t>
        <a:bodyPr/>
        <a:lstStyle/>
        <a:p>
          <a:endParaRPr lang="ru-RU" sz="2800"/>
        </a:p>
      </dgm:t>
    </dgm:pt>
    <dgm:pt modelId="{3FB41089-F826-429E-A83B-1610433BA33A}">
      <dgm:prSet phldrT="[Text]" custT="1"/>
      <dgm:spPr/>
      <dgm:t>
        <a:bodyPr/>
        <a:lstStyle/>
        <a:p>
          <a:r>
            <a:rPr lang="en-US" sz="1800" b="1" dirty="0" smtClean="0"/>
            <a:t>Improving of </a:t>
          </a:r>
          <a:r>
            <a:rPr lang="en-US" sz="1800" b="1" dirty="0"/>
            <a:t>working conditions </a:t>
          </a:r>
          <a:endParaRPr lang="ru-RU" sz="1800" b="1" dirty="0"/>
        </a:p>
      </dgm:t>
    </dgm:pt>
    <dgm:pt modelId="{7C143429-AD8C-45E6-BF2B-5226B5DF70C2}" type="parTrans" cxnId="{0D339A02-D390-499C-B2A9-86D96C5AD977}">
      <dgm:prSet/>
      <dgm:spPr/>
      <dgm:t>
        <a:bodyPr/>
        <a:lstStyle/>
        <a:p>
          <a:endParaRPr lang="ru-RU" sz="2800"/>
        </a:p>
      </dgm:t>
    </dgm:pt>
    <dgm:pt modelId="{33D8EDF7-FA54-4D33-95C3-64DDA0D0949A}" type="sibTrans" cxnId="{0D339A02-D390-499C-B2A9-86D96C5AD977}">
      <dgm:prSet/>
      <dgm:spPr/>
      <dgm:t>
        <a:bodyPr/>
        <a:lstStyle/>
        <a:p>
          <a:endParaRPr lang="ru-RU" sz="2800"/>
        </a:p>
      </dgm:t>
    </dgm:pt>
    <dgm:pt modelId="{398A5250-2B86-451F-BB2E-92247C9A9AC1}">
      <dgm:prSet custT="1"/>
      <dgm:spPr/>
      <dgm:t>
        <a:bodyPr/>
        <a:lstStyle/>
        <a:p>
          <a:r>
            <a:rPr lang="en-US" sz="1800" b="1" dirty="0" smtClean="0"/>
            <a:t>Workforce qualification </a:t>
          </a:r>
          <a:r>
            <a:rPr lang="en-US" sz="1800" b="1" dirty="0"/>
            <a:t>improving</a:t>
          </a:r>
          <a:endParaRPr lang="ru-RU" sz="1800" b="1" dirty="0"/>
        </a:p>
      </dgm:t>
    </dgm:pt>
    <dgm:pt modelId="{F3AF8B20-D391-4B1A-83B5-889901F9D6B9}" type="parTrans" cxnId="{7DB162EC-E4A6-44BE-A35F-228A2DE400F9}">
      <dgm:prSet/>
      <dgm:spPr/>
      <dgm:t>
        <a:bodyPr/>
        <a:lstStyle/>
        <a:p>
          <a:endParaRPr lang="ru-RU" sz="2800"/>
        </a:p>
      </dgm:t>
    </dgm:pt>
    <dgm:pt modelId="{DD7C6E85-FCE1-4B79-BF54-604D8EF35794}" type="sibTrans" cxnId="{7DB162EC-E4A6-44BE-A35F-228A2DE400F9}">
      <dgm:prSet/>
      <dgm:spPr/>
      <dgm:t>
        <a:bodyPr/>
        <a:lstStyle/>
        <a:p>
          <a:endParaRPr lang="ru-RU" sz="2800"/>
        </a:p>
      </dgm:t>
    </dgm:pt>
    <dgm:pt modelId="{BBBBAFFD-7085-454C-8A0F-D1788ED6F578}">
      <dgm:prSet custT="1"/>
      <dgm:spPr/>
      <dgm:t>
        <a:bodyPr/>
        <a:lstStyle/>
        <a:p>
          <a:r>
            <a:rPr lang="en-US" sz="1800" b="1" dirty="0" smtClean="0"/>
            <a:t>Networking and </a:t>
          </a:r>
          <a:r>
            <a:rPr lang="en-US" sz="1800" b="1" dirty="0"/>
            <a:t>cooperation promotion</a:t>
          </a:r>
          <a:endParaRPr lang="ru-RU" sz="1800" b="1" dirty="0"/>
        </a:p>
      </dgm:t>
    </dgm:pt>
    <dgm:pt modelId="{DF3EFBED-4D8F-4A17-8595-ED2228825B4B}" type="parTrans" cxnId="{7CF55FE6-13F6-4688-BD37-96E833C10F5C}">
      <dgm:prSet/>
      <dgm:spPr/>
      <dgm:t>
        <a:bodyPr/>
        <a:lstStyle/>
        <a:p>
          <a:endParaRPr lang="ru-RU" sz="2800"/>
        </a:p>
      </dgm:t>
    </dgm:pt>
    <dgm:pt modelId="{2FD2DB70-EBD5-486C-BAD9-1B33BECF65A4}" type="sibTrans" cxnId="{7CF55FE6-13F6-4688-BD37-96E833C10F5C}">
      <dgm:prSet/>
      <dgm:spPr/>
      <dgm:t>
        <a:bodyPr/>
        <a:lstStyle/>
        <a:p>
          <a:endParaRPr lang="ru-RU" sz="2800"/>
        </a:p>
      </dgm:t>
    </dgm:pt>
    <dgm:pt modelId="{96AF114D-7ED0-43F8-A7AC-172590D33A75}" type="pres">
      <dgm:prSet presAssocID="{155BA4C6-59B2-4FC8-8E84-C1D30734372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4898DC-4C1E-4057-969F-36DE20C2C5FB}" type="pres">
      <dgm:prSet presAssocID="{155BA4C6-59B2-4FC8-8E84-C1D307343729}" presName="arrow" presStyleLbl="bgShp" presStyleIdx="0" presStyleCnt="1"/>
      <dgm:spPr/>
      <dgm:t>
        <a:bodyPr/>
        <a:lstStyle/>
        <a:p>
          <a:endParaRPr lang="ru-RU"/>
        </a:p>
      </dgm:t>
    </dgm:pt>
    <dgm:pt modelId="{505CBC25-1F6F-48E4-867A-FDD0395B0055}" type="pres">
      <dgm:prSet presAssocID="{155BA4C6-59B2-4FC8-8E84-C1D307343729}" presName="arrowDiagram5" presStyleCnt="0"/>
      <dgm:spPr/>
      <dgm:t>
        <a:bodyPr/>
        <a:lstStyle/>
        <a:p>
          <a:endParaRPr lang="ru-RU"/>
        </a:p>
      </dgm:t>
    </dgm:pt>
    <dgm:pt modelId="{1F3D6705-14EB-4BE7-BA5C-B5AE426B0794}" type="pres">
      <dgm:prSet presAssocID="{FD52ED09-BC5C-4452-B4A9-9217F3A213FF}" presName="bullet5a" presStyleLbl="node1" presStyleIdx="0" presStyleCnt="5"/>
      <dgm:spPr/>
      <dgm:t>
        <a:bodyPr/>
        <a:lstStyle/>
        <a:p>
          <a:endParaRPr lang="ru-RU"/>
        </a:p>
      </dgm:t>
    </dgm:pt>
    <dgm:pt modelId="{DF4888E0-952B-48DD-9BEF-EE3C274C2A58}" type="pres">
      <dgm:prSet presAssocID="{FD52ED09-BC5C-4452-B4A9-9217F3A213FF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24536-4655-4A1B-AD6D-45C24AE339C3}" type="pres">
      <dgm:prSet presAssocID="{8E50D9DF-6FB4-48B6-A1A7-FE62F3874976}" presName="bullet5b" presStyleLbl="node1" presStyleIdx="1" presStyleCnt="5"/>
      <dgm:spPr/>
      <dgm:t>
        <a:bodyPr/>
        <a:lstStyle/>
        <a:p>
          <a:endParaRPr lang="ru-RU"/>
        </a:p>
      </dgm:t>
    </dgm:pt>
    <dgm:pt modelId="{17F622B4-86D0-4E1B-BAB5-E031151297D5}" type="pres">
      <dgm:prSet presAssocID="{8E50D9DF-6FB4-48B6-A1A7-FE62F3874976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BB557-4B9F-42E3-B7A9-641A8093E5A0}" type="pres">
      <dgm:prSet presAssocID="{3FB41089-F826-429E-A83B-1610433BA33A}" presName="bullet5c" presStyleLbl="node1" presStyleIdx="2" presStyleCnt="5"/>
      <dgm:spPr/>
      <dgm:t>
        <a:bodyPr/>
        <a:lstStyle/>
        <a:p>
          <a:endParaRPr lang="ru-RU"/>
        </a:p>
      </dgm:t>
    </dgm:pt>
    <dgm:pt modelId="{A1394B9F-03DC-4972-B97F-0C17190A6D1E}" type="pres">
      <dgm:prSet presAssocID="{3FB41089-F826-429E-A83B-1610433BA33A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FB792-9C58-4567-81FA-D48F42377E6C}" type="pres">
      <dgm:prSet presAssocID="{398A5250-2B86-451F-BB2E-92247C9A9AC1}" presName="bullet5d" presStyleLbl="node1" presStyleIdx="3" presStyleCnt="5"/>
      <dgm:spPr/>
      <dgm:t>
        <a:bodyPr/>
        <a:lstStyle/>
        <a:p>
          <a:endParaRPr lang="ru-RU"/>
        </a:p>
      </dgm:t>
    </dgm:pt>
    <dgm:pt modelId="{0DFD60D5-CEB5-4629-B210-C6715FE9D672}" type="pres">
      <dgm:prSet presAssocID="{398A5250-2B86-451F-BB2E-92247C9A9AC1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12A12-F09F-4468-9324-F908B0987EA5}" type="pres">
      <dgm:prSet presAssocID="{BBBBAFFD-7085-454C-8A0F-D1788ED6F578}" presName="bullet5e" presStyleLbl="node1" presStyleIdx="4" presStyleCnt="5"/>
      <dgm:spPr/>
      <dgm:t>
        <a:bodyPr/>
        <a:lstStyle/>
        <a:p>
          <a:endParaRPr lang="ru-RU"/>
        </a:p>
      </dgm:t>
    </dgm:pt>
    <dgm:pt modelId="{1298CBB8-1DD0-4E7B-86B2-BCC2DD67BC63}" type="pres">
      <dgm:prSet presAssocID="{BBBBAFFD-7085-454C-8A0F-D1788ED6F578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B162EC-E4A6-44BE-A35F-228A2DE400F9}" srcId="{155BA4C6-59B2-4FC8-8E84-C1D307343729}" destId="{398A5250-2B86-451F-BB2E-92247C9A9AC1}" srcOrd="3" destOrd="0" parTransId="{F3AF8B20-D391-4B1A-83B5-889901F9D6B9}" sibTransId="{DD7C6E85-FCE1-4B79-BF54-604D8EF35794}"/>
    <dgm:cxn modelId="{972667AC-442F-4CD1-8FE1-F4F1974BF2A0}" type="presOf" srcId="{3FB41089-F826-429E-A83B-1610433BA33A}" destId="{A1394B9F-03DC-4972-B97F-0C17190A6D1E}" srcOrd="0" destOrd="0" presId="urn:microsoft.com/office/officeart/2005/8/layout/arrow2"/>
    <dgm:cxn modelId="{E60B9BC5-ECC1-40A3-9C49-A37D580F0979}" type="presOf" srcId="{8E50D9DF-6FB4-48B6-A1A7-FE62F3874976}" destId="{17F622B4-86D0-4E1B-BAB5-E031151297D5}" srcOrd="0" destOrd="0" presId="urn:microsoft.com/office/officeart/2005/8/layout/arrow2"/>
    <dgm:cxn modelId="{B5E67252-D4E1-4FA8-B136-3F955B045C27}" type="presOf" srcId="{398A5250-2B86-451F-BB2E-92247C9A9AC1}" destId="{0DFD60D5-CEB5-4629-B210-C6715FE9D672}" srcOrd="0" destOrd="0" presId="urn:microsoft.com/office/officeart/2005/8/layout/arrow2"/>
    <dgm:cxn modelId="{7CF55FE6-13F6-4688-BD37-96E833C10F5C}" srcId="{155BA4C6-59B2-4FC8-8E84-C1D307343729}" destId="{BBBBAFFD-7085-454C-8A0F-D1788ED6F578}" srcOrd="4" destOrd="0" parTransId="{DF3EFBED-4D8F-4A17-8595-ED2228825B4B}" sibTransId="{2FD2DB70-EBD5-486C-BAD9-1B33BECF65A4}"/>
    <dgm:cxn modelId="{4FF48E56-B1FB-44D9-9A76-99ACA5B4D0C1}" type="presOf" srcId="{BBBBAFFD-7085-454C-8A0F-D1788ED6F578}" destId="{1298CBB8-1DD0-4E7B-86B2-BCC2DD67BC63}" srcOrd="0" destOrd="0" presId="urn:microsoft.com/office/officeart/2005/8/layout/arrow2"/>
    <dgm:cxn modelId="{7FCEBC2F-7CF1-4549-BE20-B83684B355E9}" srcId="{155BA4C6-59B2-4FC8-8E84-C1D307343729}" destId="{8E50D9DF-6FB4-48B6-A1A7-FE62F3874976}" srcOrd="1" destOrd="0" parTransId="{58A26BB5-C8EF-49E8-9499-5A63CD258EBA}" sibTransId="{B1097CD0-D467-4B40-8B1C-0E23513B8267}"/>
    <dgm:cxn modelId="{0D339A02-D390-499C-B2A9-86D96C5AD977}" srcId="{155BA4C6-59B2-4FC8-8E84-C1D307343729}" destId="{3FB41089-F826-429E-A83B-1610433BA33A}" srcOrd="2" destOrd="0" parTransId="{7C143429-AD8C-45E6-BF2B-5226B5DF70C2}" sibTransId="{33D8EDF7-FA54-4D33-95C3-64DDA0D0949A}"/>
    <dgm:cxn modelId="{7F1F67EA-265E-4CE1-A36E-9F31CF765A3D}" srcId="{155BA4C6-59B2-4FC8-8E84-C1D307343729}" destId="{FD52ED09-BC5C-4452-B4A9-9217F3A213FF}" srcOrd="0" destOrd="0" parTransId="{44B8FB58-711C-4355-830A-B8CC9EBAD5F0}" sibTransId="{21956C87-8692-4952-A84F-29B1D04B5B4F}"/>
    <dgm:cxn modelId="{EF886AAD-2F6A-4D6F-B42D-CF890EB150C9}" type="presOf" srcId="{FD52ED09-BC5C-4452-B4A9-9217F3A213FF}" destId="{DF4888E0-952B-48DD-9BEF-EE3C274C2A58}" srcOrd="0" destOrd="0" presId="urn:microsoft.com/office/officeart/2005/8/layout/arrow2"/>
    <dgm:cxn modelId="{4306443F-8003-4056-8633-6A070E4E433B}" type="presOf" srcId="{155BA4C6-59B2-4FC8-8E84-C1D307343729}" destId="{96AF114D-7ED0-43F8-A7AC-172590D33A75}" srcOrd="0" destOrd="0" presId="urn:microsoft.com/office/officeart/2005/8/layout/arrow2"/>
    <dgm:cxn modelId="{C2A7D444-D7D0-4967-8212-7A9BDF158922}" type="presParOf" srcId="{96AF114D-7ED0-43F8-A7AC-172590D33A75}" destId="{954898DC-4C1E-4057-969F-36DE20C2C5FB}" srcOrd="0" destOrd="0" presId="urn:microsoft.com/office/officeart/2005/8/layout/arrow2"/>
    <dgm:cxn modelId="{000EBE2B-4E47-4879-9343-6A72D5466D5B}" type="presParOf" srcId="{96AF114D-7ED0-43F8-A7AC-172590D33A75}" destId="{505CBC25-1F6F-48E4-867A-FDD0395B0055}" srcOrd="1" destOrd="0" presId="urn:microsoft.com/office/officeart/2005/8/layout/arrow2"/>
    <dgm:cxn modelId="{BBD37253-6C8B-4263-B825-73DEAB352A45}" type="presParOf" srcId="{505CBC25-1F6F-48E4-867A-FDD0395B0055}" destId="{1F3D6705-14EB-4BE7-BA5C-B5AE426B0794}" srcOrd="0" destOrd="0" presId="urn:microsoft.com/office/officeart/2005/8/layout/arrow2"/>
    <dgm:cxn modelId="{A9BDC85A-E2D0-494D-BFF5-07E835B12663}" type="presParOf" srcId="{505CBC25-1F6F-48E4-867A-FDD0395B0055}" destId="{DF4888E0-952B-48DD-9BEF-EE3C274C2A58}" srcOrd="1" destOrd="0" presId="urn:microsoft.com/office/officeart/2005/8/layout/arrow2"/>
    <dgm:cxn modelId="{53037B69-CABA-4690-87A8-DB95F94DD137}" type="presParOf" srcId="{505CBC25-1F6F-48E4-867A-FDD0395B0055}" destId="{D5F24536-4655-4A1B-AD6D-45C24AE339C3}" srcOrd="2" destOrd="0" presId="urn:microsoft.com/office/officeart/2005/8/layout/arrow2"/>
    <dgm:cxn modelId="{C5809A33-F672-41F1-9164-340BCCE7C00C}" type="presParOf" srcId="{505CBC25-1F6F-48E4-867A-FDD0395B0055}" destId="{17F622B4-86D0-4E1B-BAB5-E031151297D5}" srcOrd="3" destOrd="0" presId="urn:microsoft.com/office/officeart/2005/8/layout/arrow2"/>
    <dgm:cxn modelId="{EA299F07-504A-4B7F-9DF6-C43CD6821D92}" type="presParOf" srcId="{505CBC25-1F6F-48E4-867A-FDD0395B0055}" destId="{1A1BB557-4B9F-42E3-B7A9-641A8093E5A0}" srcOrd="4" destOrd="0" presId="urn:microsoft.com/office/officeart/2005/8/layout/arrow2"/>
    <dgm:cxn modelId="{CD2CAC91-E298-4A36-8140-1DF65A6F9209}" type="presParOf" srcId="{505CBC25-1F6F-48E4-867A-FDD0395B0055}" destId="{A1394B9F-03DC-4972-B97F-0C17190A6D1E}" srcOrd="5" destOrd="0" presId="urn:microsoft.com/office/officeart/2005/8/layout/arrow2"/>
    <dgm:cxn modelId="{3ABCC071-FFC7-4477-91FE-8C33FF01047A}" type="presParOf" srcId="{505CBC25-1F6F-48E4-867A-FDD0395B0055}" destId="{8C7FB792-9C58-4567-81FA-D48F42377E6C}" srcOrd="6" destOrd="0" presId="urn:microsoft.com/office/officeart/2005/8/layout/arrow2"/>
    <dgm:cxn modelId="{0FC03372-7E7C-4B5D-9B6E-D8D2BCAA486E}" type="presParOf" srcId="{505CBC25-1F6F-48E4-867A-FDD0395B0055}" destId="{0DFD60D5-CEB5-4629-B210-C6715FE9D672}" srcOrd="7" destOrd="0" presId="urn:microsoft.com/office/officeart/2005/8/layout/arrow2"/>
    <dgm:cxn modelId="{827F63FA-A2ED-4ED2-9212-35376C133714}" type="presParOf" srcId="{505CBC25-1F6F-48E4-867A-FDD0395B0055}" destId="{A8C12A12-F09F-4468-9324-F908B0987EA5}" srcOrd="8" destOrd="0" presId="urn:microsoft.com/office/officeart/2005/8/layout/arrow2"/>
    <dgm:cxn modelId="{DABA877D-1D05-4804-BFE5-D3BB8D791B72}" type="presParOf" srcId="{505CBC25-1F6F-48E4-867A-FDD0395B0055}" destId="{1298CBB8-1DD0-4E7B-86B2-BCC2DD67BC63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7EEA5C-4447-4141-A843-13DAA9C8F127}" type="doc">
      <dgm:prSet loTypeId="urn:microsoft.com/office/officeart/2009/3/layout/StepUpProcess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59DDDC0-E8E1-48A5-9B9B-717906798CEF}">
      <dgm:prSet phldrT="[Text]" custT="1"/>
      <dgm:spPr/>
      <dgm:t>
        <a:bodyPr/>
        <a:lstStyle/>
        <a:p>
          <a:r>
            <a:rPr lang="en-US" sz="1600" b="1" dirty="0" smtClean="0"/>
            <a:t>Physical infrastructure</a:t>
          </a:r>
          <a:endParaRPr lang="ru-RU" sz="1600" dirty="0"/>
        </a:p>
      </dgm:t>
    </dgm:pt>
    <dgm:pt modelId="{AF8E05D3-BDA3-4942-8246-554303470A0B}" type="parTrans" cxnId="{9C62DC33-5208-49E8-89A3-6BE1C7A33400}">
      <dgm:prSet/>
      <dgm:spPr/>
      <dgm:t>
        <a:bodyPr/>
        <a:lstStyle/>
        <a:p>
          <a:endParaRPr lang="ru-RU" sz="1600"/>
        </a:p>
      </dgm:t>
    </dgm:pt>
    <dgm:pt modelId="{DF095592-B093-44B9-88CE-484AEDA32EFE}" type="sibTrans" cxnId="{9C62DC33-5208-49E8-89A3-6BE1C7A33400}">
      <dgm:prSet/>
      <dgm:spPr/>
      <dgm:t>
        <a:bodyPr/>
        <a:lstStyle/>
        <a:p>
          <a:endParaRPr lang="ru-RU" sz="1600"/>
        </a:p>
      </dgm:t>
    </dgm:pt>
    <dgm:pt modelId="{BEA3EBB2-2680-4A8B-9D64-3E7987BBD420}">
      <dgm:prSet phldrT="[Text]" custT="1"/>
      <dgm:spPr/>
      <dgm:t>
        <a:bodyPr/>
        <a:lstStyle/>
        <a:p>
          <a:r>
            <a:rPr lang="en-US" sz="1600" dirty="0"/>
            <a:t>1000 m2 of industrial facility for </a:t>
          </a:r>
          <a:r>
            <a:rPr lang="en-US" sz="1600" dirty="0" smtClean="0"/>
            <a:t>attracting </a:t>
          </a:r>
          <a:r>
            <a:rPr lang="en-US" sz="1600" dirty="0"/>
            <a:t>new investments and creation of new jobs</a:t>
          </a:r>
          <a:endParaRPr lang="ru-RU" sz="1600" dirty="0"/>
        </a:p>
      </dgm:t>
    </dgm:pt>
    <dgm:pt modelId="{29A3D8BF-419F-4D7D-8E2E-1E742DD60056}" type="parTrans" cxnId="{6BCB6663-A862-4DE9-B1EF-BA53A427779A}">
      <dgm:prSet/>
      <dgm:spPr/>
      <dgm:t>
        <a:bodyPr/>
        <a:lstStyle/>
        <a:p>
          <a:endParaRPr lang="ru-RU" sz="1600"/>
        </a:p>
      </dgm:t>
    </dgm:pt>
    <dgm:pt modelId="{0FEAECE7-4112-4091-8283-759F093763D4}" type="sibTrans" cxnId="{6BCB6663-A862-4DE9-B1EF-BA53A427779A}">
      <dgm:prSet/>
      <dgm:spPr/>
      <dgm:t>
        <a:bodyPr/>
        <a:lstStyle/>
        <a:p>
          <a:endParaRPr lang="ru-RU" sz="1600"/>
        </a:p>
      </dgm:t>
    </dgm:pt>
    <dgm:pt modelId="{997DECC4-A695-4034-90C3-11544E3917CE}">
      <dgm:prSet phldrT="[Text]" custT="1"/>
      <dgm:spPr/>
      <dgm:t>
        <a:bodyPr/>
        <a:lstStyle/>
        <a:p>
          <a:r>
            <a:rPr lang="en-US" sz="1600" b="1" dirty="0" smtClean="0"/>
            <a:t>Business capacity </a:t>
          </a:r>
          <a:r>
            <a:rPr lang="en-US" sz="1600" b="1" dirty="0"/>
            <a:t>building</a:t>
          </a:r>
          <a:endParaRPr lang="ru-RU" sz="1600" dirty="0"/>
        </a:p>
      </dgm:t>
    </dgm:pt>
    <dgm:pt modelId="{BF85895A-FFDA-43DF-B911-2B9DE8F9DD70}" type="parTrans" cxnId="{B8AE28EA-72D9-4F66-8A24-D9D70FB2F7D2}">
      <dgm:prSet/>
      <dgm:spPr/>
      <dgm:t>
        <a:bodyPr/>
        <a:lstStyle/>
        <a:p>
          <a:endParaRPr lang="ru-RU" sz="1600"/>
        </a:p>
      </dgm:t>
    </dgm:pt>
    <dgm:pt modelId="{D5F74843-0DC0-410E-B74D-FBF411361FBC}" type="sibTrans" cxnId="{B8AE28EA-72D9-4F66-8A24-D9D70FB2F7D2}">
      <dgm:prSet/>
      <dgm:spPr/>
      <dgm:t>
        <a:bodyPr/>
        <a:lstStyle/>
        <a:p>
          <a:endParaRPr lang="ru-RU" sz="1600"/>
        </a:p>
      </dgm:t>
    </dgm:pt>
    <dgm:pt modelId="{3B4F8228-0FA0-4B58-9827-6A120A15F85A}">
      <dgm:prSet phldrT="[Text]" custT="1"/>
      <dgm:spPr/>
      <dgm:t>
        <a:bodyPr/>
        <a:lstStyle/>
        <a:p>
          <a:r>
            <a:rPr lang="en-US" sz="1600" dirty="0"/>
            <a:t>Business </a:t>
          </a:r>
          <a:r>
            <a:rPr lang="en-US" sz="1600" dirty="0" smtClean="0"/>
            <a:t>support </a:t>
          </a:r>
          <a:r>
            <a:rPr lang="en-US" sz="1600" dirty="0"/>
            <a:t>services: 3D printing , meetings room and support in </a:t>
          </a:r>
          <a:r>
            <a:rPr lang="en-US" sz="1600" dirty="0" smtClean="0"/>
            <a:t>solving </a:t>
          </a:r>
          <a:r>
            <a:rPr lang="en-US" sz="1600" dirty="0"/>
            <a:t>common problems </a:t>
          </a:r>
          <a:endParaRPr lang="ru-RU" sz="1600" dirty="0"/>
        </a:p>
      </dgm:t>
    </dgm:pt>
    <dgm:pt modelId="{5DF5232F-511A-42AF-B052-6DBC9190F57F}" type="parTrans" cxnId="{4F2B0D97-B596-46ED-9C9A-45CACA0D16F6}">
      <dgm:prSet/>
      <dgm:spPr/>
      <dgm:t>
        <a:bodyPr/>
        <a:lstStyle/>
        <a:p>
          <a:endParaRPr lang="ru-RU" sz="1600"/>
        </a:p>
      </dgm:t>
    </dgm:pt>
    <dgm:pt modelId="{ED587051-83DE-4F32-B32B-24987A1CBF67}" type="sibTrans" cxnId="{4F2B0D97-B596-46ED-9C9A-45CACA0D16F6}">
      <dgm:prSet/>
      <dgm:spPr/>
      <dgm:t>
        <a:bodyPr/>
        <a:lstStyle/>
        <a:p>
          <a:endParaRPr lang="ru-RU" sz="1600"/>
        </a:p>
      </dgm:t>
    </dgm:pt>
    <dgm:pt modelId="{2AD13C7B-BB5A-4255-A9CE-B4999EAADBF6}">
      <dgm:prSet phldrT="[Text]" custT="1"/>
      <dgm:spPr/>
      <dgm:t>
        <a:bodyPr/>
        <a:lstStyle/>
        <a:p>
          <a:r>
            <a:rPr lang="en-US" sz="1600" b="1" dirty="0" smtClean="0"/>
            <a:t>Improving of </a:t>
          </a:r>
          <a:r>
            <a:rPr lang="en-US" sz="1600" b="1" dirty="0"/>
            <a:t>working conditions </a:t>
          </a:r>
          <a:endParaRPr lang="ru-RU" sz="1600" dirty="0"/>
        </a:p>
      </dgm:t>
    </dgm:pt>
    <dgm:pt modelId="{8D472962-3AAF-4D17-9F1D-1E8D862712F9}" type="parTrans" cxnId="{67662438-EA58-4C8E-B6F9-56E35BCE9CBD}">
      <dgm:prSet/>
      <dgm:spPr/>
      <dgm:t>
        <a:bodyPr/>
        <a:lstStyle/>
        <a:p>
          <a:endParaRPr lang="ru-RU" sz="1600"/>
        </a:p>
      </dgm:t>
    </dgm:pt>
    <dgm:pt modelId="{8787CD6A-88C2-4C1D-8085-D78B7F914956}" type="sibTrans" cxnId="{67662438-EA58-4C8E-B6F9-56E35BCE9CBD}">
      <dgm:prSet/>
      <dgm:spPr/>
      <dgm:t>
        <a:bodyPr/>
        <a:lstStyle/>
        <a:p>
          <a:endParaRPr lang="ru-RU" sz="1600"/>
        </a:p>
      </dgm:t>
    </dgm:pt>
    <dgm:pt modelId="{99754816-DA16-4A5C-81B6-7F8DF898EA5D}">
      <dgm:prSet phldrT="[Text]" custT="1"/>
      <dgm:spPr/>
      <dgm:t>
        <a:bodyPr/>
        <a:lstStyle/>
        <a:p>
          <a:r>
            <a:rPr lang="en-US" sz="1600" dirty="0"/>
            <a:t>providing catering facilities for all employees ( around 120)  of the IP and BI residents</a:t>
          </a:r>
          <a:endParaRPr lang="ru-RU" sz="1600" dirty="0"/>
        </a:p>
      </dgm:t>
    </dgm:pt>
    <dgm:pt modelId="{1DBA0107-F851-45A7-B755-66B2102DF1E9}" type="parTrans" cxnId="{0FDE7BC5-A5FA-45CD-873C-49C51E2E4E0B}">
      <dgm:prSet/>
      <dgm:spPr/>
      <dgm:t>
        <a:bodyPr/>
        <a:lstStyle/>
        <a:p>
          <a:endParaRPr lang="ru-RU" sz="1600"/>
        </a:p>
      </dgm:t>
    </dgm:pt>
    <dgm:pt modelId="{97904205-CFAF-4432-BE22-3BC1C5E7C1F2}" type="sibTrans" cxnId="{0FDE7BC5-A5FA-45CD-873C-49C51E2E4E0B}">
      <dgm:prSet/>
      <dgm:spPr/>
      <dgm:t>
        <a:bodyPr/>
        <a:lstStyle/>
        <a:p>
          <a:endParaRPr lang="ru-RU" sz="1600"/>
        </a:p>
      </dgm:t>
    </dgm:pt>
    <dgm:pt modelId="{67666E1D-5114-4F51-B142-F4004078326C}">
      <dgm:prSet phldrT="[Text]" custT="1"/>
      <dgm:spPr/>
      <dgm:t>
        <a:bodyPr/>
        <a:lstStyle/>
        <a:p>
          <a:r>
            <a:rPr lang="en-US" sz="1600" dirty="0"/>
            <a:t>one green area for  leisure and meetings </a:t>
          </a:r>
          <a:endParaRPr lang="ru-RU" sz="1600" dirty="0"/>
        </a:p>
      </dgm:t>
    </dgm:pt>
    <dgm:pt modelId="{BC24F420-F6E3-4153-A1A5-4F2F678D1DA8}" type="parTrans" cxnId="{A438D89C-4384-4513-A653-8C8E7114453F}">
      <dgm:prSet/>
      <dgm:spPr/>
      <dgm:t>
        <a:bodyPr/>
        <a:lstStyle/>
        <a:p>
          <a:endParaRPr lang="ru-RU" sz="1600"/>
        </a:p>
      </dgm:t>
    </dgm:pt>
    <dgm:pt modelId="{C91B8E19-8E5E-42CF-A5E5-84E374B26AB0}" type="sibTrans" cxnId="{A438D89C-4384-4513-A653-8C8E7114453F}">
      <dgm:prSet/>
      <dgm:spPr/>
      <dgm:t>
        <a:bodyPr/>
        <a:lstStyle/>
        <a:p>
          <a:endParaRPr lang="ru-RU" sz="1600"/>
        </a:p>
      </dgm:t>
    </dgm:pt>
    <dgm:pt modelId="{578083B4-339A-4C87-BAC6-6AF5DE5F7130}">
      <dgm:prSet custT="1"/>
      <dgm:spPr/>
      <dgm:t>
        <a:bodyPr/>
        <a:lstStyle/>
        <a:p>
          <a:r>
            <a:rPr lang="ro-MD" sz="1600" b="1" dirty="0" smtClean="0"/>
            <a:t>W</a:t>
          </a:r>
          <a:r>
            <a:rPr lang="en-US" sz="1600" b="1" dirty="0" smtClean="0"/>
            <a:t>o</a:t>
          </a:r>
          <a:r>
            <a:rPr lang="ro-MD" sz="1600" b="1" dirty="0" err="1" smtClean="0"/>
            <a:t>rkforce</a:t>
          </a:r>
          <a:r>
            <a:rPr lang="ro-MD" sz="1600" b="1" dirty="0" smtClean="0"/>
            <a:t> </a:t>
          </a:r>
          <a:r>
            <a:rPr lang="ro-MD" sz="1600" b="1" dirty="0" err="1" smtClean="0"/>
            <a:t>qu</a:t>
          </a:r>
          <a:r>
            <a:rPr lang="en-US" sz="1600" b="1" dirty="0" smtClean="0"/>
            <a:t>a</a:t>
          </a:r>
          <a:r>
            <a:rPr lang="ro-MD" sz="1600" b="1" dirty="0" err="1" smtClean="0"/>
            <a:t>lification</a:t>
          </a:r>
          <a:r>
            <a:rPr lang="ro-MD" sz="1600" b="1" dirty="0" smtClean="0"/>
            <a:t> </a:t>
          </a:r>
          <a:r>
            <a:rPr lang="ro-MD" sz="1600" b="1" dirty="0" err="1"/>
            <a:t>improving</a:t>
          </a:r>
          <a:endParaRPr lang="ru-RU" sz="1600" b="1" dirty="0"/>
        </a:p>
      </dgm:t>
    </dgm:pt>
    <dgm:pt modelId="{0FCD13DE-4EEE-495E-9135-80121B15E2C7}" type="parTrans" cxnId="{BB2DAD6C-0A38-4BDD-9D58-CE19C9B6735B}">
      <dgm:prSet/>
      <dgm:spPr/>
      <dgm:t>
        <a:bodyPr/>
        <a:lstStyle/>
        <a:p>
          <a:endParaRPr lang="ru-RU" sz="1600"/>
        </a:p>
      </dgm:t>
    </dgm:pt>
    <dgm:pt modelId="{98EF45A1-B8E9-4BBB-8F34-E3C916F5CA3A}" type="sibTrans" cxnId="{BB2DAD6C-0A38-4BDD-9D58-CE19C9B6735B}">
      <dgm:prSet/>
      <dgm:spPr/>
      <dgm:t>
        <a:bodyPr/>
        <a:lstStyle/>
        <a:p>
          <a:endParaRPr lang="ru-RU" sz="1600"/>
        </a:p>
      </dgm:t>
    </dgm:pt>
    <dgm:pt modelId="{6D448D3B-16B8-4775-A5DF-AE5A0005B37F}">
      <dgm:prSet custT="1"/>
      <dgm:spPr/>
      <dgm:t>
        <a:bodyPr/>
        <a:lstStyle/>
        <a:p>
          <a:r>
            <a:rPr lang="en-US" sz="1600" b="1" dirty="0" smtClean="0"/>
            <a:t>Networking </a:t>
          </a:r>
          <a:r>
            <a:rPr lang="en-US" sz="1600" b="1" dirty="0"/>
            <a:t>and cooperation promotion</a:t>
          </a:r>
          <a:endParaRPr lang="ru-RU" sz="1600" dirty="0"/>
        </a:p>
      </dgm:t>
    </dgm:pt>
    <dgm:pt modelId="{3119B503-9F6B-4A9B-84F1-5B45E62F0899}" type="parTrans" cxnId="{67C40B25-F24A-43EC-AC51-BB302F9F55B8}">
      <dgm:prSet/>
      <dgm:spPr/>
      <dgm:t>
        <a:bodyPr/>
        <a:lstStyle/>
        <a:p>
          <a:endParaRPr lang="ru-RU" sz="1600"/>
        </a:p>
      </dgm:t>
    </dgm:pt>
    <dgm:pt modelId="{DBA1B87F-A555-4022-BFCA-828D585BDC52}" type="sibTrans" cxnId="{67C40B25-F24A-43EC-AC51-BB302F9F55B8}">
      <dgm:prSet/>
      <dgm:spPr/>
      <dgm:t>
        <a:bodyPr/>
        <a:lstStyle/>
        <a:p>
          <a:endParaRPr lang="ru-RU" sz="1600"/>
        </a:p>
      </dgm:t>
    </dgm:pt>
    <dgm:pt modelId="{17201A46-F6EA-4E86-95A8-4B63A98DF44A}">
      <dgm:prSet custT="1"/>
      <dgm:spPr/>
      <dgm:t>
        <a:bodyPr/>
        <a:lstStyle/>
        <a:p>
          <a:r>
            <a:rPr lang="en-US" sz="1600" dirty="0"/>
            <a:t>platform and methodology for cooperation with education institutions, </a:t>
          </a:r>
          <a:r>
            <a:rPr lang="en-US" sz="1600" dirty="0" smtClean="0"/>
            <a:t>labor </a:t>
          </a:r>
          <a:r>
            <a:rPr lang="en-US" sz="1600" dirty="0"/>
            <a:t>agency, CCI in order to improve the </a:t>
          </a:r>
          <a:r>
            <a:rPr lang="en-US" sz="1600" dirty="0" smtClean="0"/>
            <a:t>qualification </a:t>
          </a:r>
          <a:r>
            <a:rPr lang="en-US" sz="1600" dirty="0"/>
            <a:t>of the workforce on the local market</a:t>
          </a:r>
          <a:endParaRPr lang="ru-RU" sz="1600" dirty="0"/>
        </a:p>
      </dgm:t>
    </dgm:pt>
    <dgm:pt modelId="{490F21C4-98F7-4E0A-8F88-8764AD7254A0}" type="parTrans" cxnId="{80205F7F-ACC9-4171-9672-FC2D4C442AF2}">
      <dgm:prSet/>
      <dgm:spPr/>
      <dgm:t>
        <a:bodyPr/>
        <a:lstStyle/>
        <a:p>
          <a:endParaRPr lang="ru-RU" sz="1600"/>
        </a:p>
      </dgm:t>
    </dgm:pt>
    <dgm:pt modelId="{EDD1D2F5-CC9F-4A80-9D29-40E66ECD950A}" type="sibTrans" cxnId="{80205F7F-ACC9-4171-9672-FC2D4C442AF2}">
      <dgm:prSet/>
      <dgm:spPr/>
      <dgm:t>
        <a:bodyPr/>
        <a:lstStyle/>
        <a:p>
          <a:endParaRPr lang="ru-RU" sz="1600"/>
        </a:p>
      </dgm:t>
    </dgm:pt>
    <dgm:pt modelId="{E2F74871-2169-4561-B5FE-1A382B0399AA}">
      <dgm:prSet custT="1"/>
      <dgm:spPr/>
      <dgm:t>
        <a:bodyPr/>
        <a:lstStyle/>
        <a:p>
          <a:r>
            <a:rPr lang="en-US" sz="1600" dirty="0"/>
            <a:t>established business </a:t>
          </a:r>
          <a:r>
            <a:rPr lang="en-US" sz="1600" dirty="0" smtClean="0"/>
            <a:t>cooperation </a:t>
          </a:r>
          <a:r>
            <a:rPr lang="en-US" sz="1600" dirty="0"/>
            <a:t>with new and micro </a:t>
          </a:r>
          <a:r>
            <a:rPr lang="en-US" sz="1600" dirty="0" smtClean="0"/>
            <a:t>businesses </a:t>
          </a:r>
          <a:endParaRPr lang="ru-RU" sz="1600" dirty="0"/>
        </a:p>
      </dgm:t>
    </dgm:pt>
    <dgm:pt modelId="{47EC13C3-299F-4173-AAD7-D5A0336509FA}" type="parTrans" cxnId="{B51552F0-0930-41F6-819C-EB378F5FCC25}">
      <dgm:prSet/>
      <dgm:spPr/>
      <dgm:t>
        <a:bodyPr/>
        <a:lstStyle/>
        <a:p>
          <a:endParaRPr lang="ru-RU" sz="1600"/>
        </a:p>
      </dgm:t>
    </dgm:pt>
    <dgm:pt modelId="{D3EEAFE3-CCB7-4838-A6F2-DF32EB3C8FCB}" type="sibTrans" cxnId="{B51552F0-0930-41F6-819C-EB378F5FCC25}">
      <dgm:prSet/>
      <dgm:spPr/>
      <dgm:t>
        <a:bodyPr/>
        <a:lstStyle/>
        <a:p>
          <a:endParaRPr lang="ru-RU" sz="1600"/>
        </a:p>
      </dgm:t>
    </dgm:pt>
    <dgm:pt modelId="{545070F4-EBB4-4B33-A0B1-B9134BC3706A}" type="pres">
      <dgm:prSet presAssocID="{357EEA5C-4447-4141-A843-13DAA9C8F12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1A5FB27-6A59-48FE-89D2-14E7B519D261}" type="pres">
      <dgm:prSet presAssocID="{A59DDDC0-E8E1-48A5-9B9B-717906798CEF}" presName="composite" presStyleCnt="0"/>
      <dgm:spPr/>
      <dgm:t>
        <a:bodyPr/>
        <a:lstStyle/>
        <a:p>
          <a:endParaRPr lang="ru-RU"/>
        </a:p>
      </dgm:t>
    </dgm:pt>
    <dgm:pt modelId="{B3CDF8F1-34F7-4E6A-9C27-3C95C50401CE}" type="pres">
      <dgm:prSet presAssocID="{A59DDDC0-E8E1-48A5-9B9B-717906798CEF}" presName="LShape" presStyleLbl="alignNode1" presStyleIdx="0" presStyleCnt="9"/>
      <dgm:spPr/>
      <dgm:t>
        <a:bodyPr/>
        <a:lstStyle/>
        <a:p>
          <a:endParaRPr lang="ru-RU"/>
        </a:p>
      </dgm:t>
    </dgm:pt>
    <dgm:pt modelId="{2DBA2CBB-9A31-4714-98D1-6D2ECDAA09CE}" type="pres">
      <dgm:prSet presAssocID="{A59DDDC0-E8E1-48A5-9B9B-717906798CEF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08918-DA5B-4B54-AA93-C8B983F860E9}" type="pres">
      <dgm:prSet presAssocID="{A59DDDC0-E8E1-48A5-9B9B-717906798CEF}" presName="Triangle" presStyleLbl="alignNode1" presStyleIdx="1" presStyleCnt="9"/>
      <dgm:spPr/>
      <dgm:t>
        <a:bodyPr/>
        <a:lstStyle/>
        <a:p>
          <a:endParaRPr lang="ru-RU"/>
        </a:p>
      </dgm:t>
    </dgm:pt>
    <dgm:pt modelId="{151D5C90-8552-4163-ACB0-776DDBAD9FED}" type="pres">
      <dgm:prSet presAssocID="{DF095592-B093-44B9-88CE-484AEDA32EFE}" presName="sibTrans" presStyleCnt="0"/>
      <dgm:spPr/>
      <dgm:t>
        <a:bodyPr/>
        <a:lstStyle/>
        <a:p>
          <a:endParaRPr lang="ru-RU"/>
        </a:p>
      </dgm:t>
    </dgm:pt>
    <dgm:pt modelId="{83FF80B1-3AA1-4BAA-B327-68A8EF59FE61}" type="pres">
      <dgm:prSet presAssocID="{DF095592-B093-44B9-88CE-484AEDA32EFE}" presName="space" presStyleCnt="0"/>
      <dgm:spPr/>
      <dgm:t>
        <a:bodyPr/>
        <a:lstStyle/>
        <a:p>
          <a:endParaRPr lang="ru-RU"/>
        </a:p>
      </dgm:t>
    </dgm:pt>
    <dgm:pt modelId="{655889F3-26CB-4B85-A62A-9873DEB7DB84}" type="pres">
      <dgm:prSet presAssocID="{997DECC4-A695-4034-90C3-11544E3917CE}" presName="composite" presStyleCnt="0"/>
      <dgm:spPr/>
      <dgm:t>
        <a:bodyPr/>
        <a:lstStyle/>
        <a:p>
          <a:endParaRPr lang="ru-RU"/>
        </a:p>
      </dgm:t>
    </dgm:pt>
    <dgm:pt modelId="{11885815-F1F5-479D-857C-95F1A1192086}" type="pres">
      <dgm:prSet presAssocID="{997DECC4-A695-4034-90C3-11544E3917CE}" presName="LShape" presStyleLbl="alignNode1" presStyleIdx="2" presStyleCnt="9"/>
      <dgm:spPr/>
      <dgm:t>
        <a:bodyPr/>
        <a:lstStyle/>
        <a:p>
          <a:endParaRPr lang="ru-RU"/>
        </a:p>
      </dgm:t>
    </dgm:pt>
    <dgm:pt modelId="{DC71DE0E-DEAC-4B0D-B613-209AC21AABE9}" type="pres">
      <dgm:prSet presAssocID="{997DECC4-A695-4034-90C3-11544E3917CE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68D3B-267E-477D-866E-4C5D2A15FC2D}" type="pres">
      <dgm:prSet presAssocID="{997DECC4-A695-4034-90C3-11544E3917CE}" presName="Triangle" presStyleLbl="alignNode1" presStyleIdx="3" presStyleCnt="9"/>
      <dgm:spPr/>
      <dgm:t>
        <a:bodyPr/>
        <a:lstStyle/>
        <a:p>
          <a:endParaRPr lang="ru-RU"/>
        </a:p>
      </dgm:t>
    </dgm:pt>
    <dgm:pt modelId="{B686579D-6C37-4ADE-A5E7-2F51A02F857A}" type="pres">
      <dgm:prSet presAssocID="{D5F74843-0DC0-410E-B74D-FBF411361FBC}" presName="sibTrans" presStyleCnt="0"/>
      <dgm:spPr/>
      <dgm:t>
        <a:bodyPr/>
        <a:lstStyle/>
        <a:p>
          <a:endParaRPr lang="ru-RU"/>
        </a:p>
      </dgm:t>
    </dgm:pt>
    <dgm:pt modelId="{446C842B-BACD-4866-8EF5-6B7A589E8B61}" type="pres">
      <dgm:prSet presAssocID="{D5F74843-0DC0-410E-B74D-FBF411361FBC}" presName="space" presStyleCnt="0"/>
      <dgm:spPr/>
      <dgm:t>
        <a:bodyPr/>
        <a:lstStyle/>
        <a:p>
          <a:endParaRPr lang="ru-RU"/>
        </a:p>
      </dgm:t>
    </dgm:pt>
    <dgm:pt modelId="{E96D9BE5-670B-4C5C-A819-5D8E6B80BEB4}" type="pres">
      <dgm:prSet presAssocID="{2AD13C7B-BB5A-4255-A9CE-B4999EAADBF6}" presName="composite" presStyleCnt="0"/>
      <dgm:spPr/>
      <dgm:t>
        <a:bodyPr/>
        <a:lstStyle/>
        <a:p>
          <a:endParaRPr lang="ru-RU"/>
        </a:p>
      </dgm:t>
    </dgm:pt>
    <dgm:pt modelId="{608228AB-E657-419E-8909-719DFA8A0509}" type="pres">
      <dgm:prSet presAssocID="{2AD13C7B-BB5A-4255-A9CE-B4999EAADBF6}" presName="LShape" presStyleLbl="alignNode1" presStyleIdx="4" presStyleCnt="9"/>
      <dgm:spPr/>
      <dgm:t>
        <a:bodyPr/>
        <a:lstStyle/>
        <a:p>
          <a:endParaRPr lang="ru-RU"/>
        </a:p>
      </dgm:t>
    </dgm:pt>
    <dgm:pt modelId="{D64F386F-3FC8-4125-9754-E1F22E1BB8B6}" type="pres">
      <dgm:prSet presAssocID="{2AD13C7B-BB5A-4255-A9CE-B4999EAADBF6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B3CA5-48FE-4F7C-8378-DD34FF33664D}" type="pres">
      <dgm:prSet presAssocID="{2AD13C7B-BB5A-4255-A9CE-B4999EAADBF6}" presName="Triangle" presStyleLbl="alignNode1" presStyleIdx="5" presStyleCnt="9"/>
      <dgm:spPr/>
      <dgm:t>
        <a:bodyPr/>
        <a:lstStyle/>
        <a:p>
          <a:endParaRPr lang="ru-RU"/>
        </a:p>
      </dgm:t>
    </dgm:pt>
    <dgm:pt modelId="{EBF4E9D2-B82F-449A-86B3-A1FA226F1654}" type="pres">
      <dgm:prSet presAssocID="{8787CD6A-88C2-4C1D-8085-D78B7F914956}" presName="sibTrans" presStyleCnt="0"/>
      <dgm:spPr/>
      <dgm:t>
        <a:bodyPr/>
        <a:lstStyle/>
        <a:p>
          <a:endParaRPr lang="ru-RU"/>
        </a:p>
      </dgm:t>
    </dgm:pt>
    <dgm:pt modelId="{F088AAED-604C-47B4-A9ED-F364A5EB6A6E}" type="pres">
      <dgm:prSet presAssocID="{8787CD6A-88C2-4C1D-8085-D78B7F914956}" presName="space" presStyleCnt="0"/>
      <dgm:spPr/>
      <dgm:t>
        <a:bodyPr/>
        <a:lstStyle/>
        <a:p>
          <a:endParaRPr lang="ru-RU"/>
        </a:p>
      </dgm:t>
    </dgm:pt>
    <dgm:pt modelId="{06FA229F-F88E-4073-B09D-01179820F1B7}" type="pres">
      <dgm:prSet presAssocID="{578083B4-339A-4C87-BAC6-6AF5DE5F7130}" presName="composite" presStyleCnt="0"/>
      <dgm:spPr/>
      <dgm:t>
        <a:bodyPr/>
        <a:lstStyle/>
        <a:p>
          <a:endParaRPr lang="ru-RU"/>
        </a:p>
      </dgm:t>
    </dgm:pt>
    <dgm:pt modelId="{D8D1EE2E-A8B3-4B58-ACAA-52D7581BB5FE}" type="pres">
      <dgm:prSet presAssocID="{578083B4-339A-4C87-BAC6-6AF5DE5F7130}" presName="LShape" presStyleLbl="alignNode1" presStyleIdx="6" presStyleCnt="9"/>
      <dgm:spPr/>
      <dgm:t>
        <a:bodyPr/>
        <a:lstStyle/>
        <a:p>
          <a:endParaRPr lang="ru-RU"/>
        </a:p>
      </dgm:t>
    </dgm:pt>
    <dgm:pt modelId="{552111D5-D97A-45E0-A38E-403019B76875}" type="pres">
      <dgm:prSet presAssocID="{578083B4-339A-4C87-BAC6-6AF5DE5F7130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B2A96-EDE9-4B13-837B-6AB9DBD330F9}" type="pres">
      <dgm:prSet presAssocID="{578083B4-339A-4C87-BAC6-6AF5DE5F7130}" presName="Triangle" presStyleLbl="alignNode1" presStyleIdx="7" presStyleCnt="9"/>
      <dgm:spPr/>
      <dgm:t>
        <a:bodyPr/>
        <a:lstStyle/>
        <a:p>
          <a:endParaRPr lang="ru-RU"/>
        </a:p>
      </dgm:t>
    </dgm:pt>
    <dgm:pt modelId="{34991934-B2C8-4F74-BDF6-FBC0FAE39902}" type="pres">
      <dgm:prSet presAssocID="{98EF45A1-B8E9-4BBB-8F34-E3C916F5CA3A}" presName="sibTrans" presStyleCnt="0"/>
      <dgm:spPr/>
      <dgm:t>
        <a:bodyPr/>
        <a:lstStyle/>
        <a:p>
          <a:endParaRPr lang="ru-RU"/>
        </a:p>
      </dgm:t>
    </dgm:pt>
    <dgm:pt modelId="{F1730100-1B06-403D-97EF-EACAF247BDFE}" type="pres">
      <dgm:prSet presAssocID="{98EF45A1-B8E9-4BBB-8F34-E3C916F5CA3A}" presName="space" presStyleCnt="0"/>
      <dgm:spPr/>
      <dgm:t>
        <a:bodyPr/>
        <a:lstStyle/>
        <a:p>
          <a:endParaRPr lang="ru-RU"/>
        </a:p>
      </dgm:t>
    </dgm:pt>
    <dgm:pt modelId="{8DEB3955-0675-46B3-A7CD-3DA32CA0B8CB}" type="pres">
      <dgm:prSet presAssocID="{6D448D3B-16B8-4775-A5DF-AE5A0005B37F}" presName="composite" presStyleCnt="0"/>
      <dgm:spPr/>
      <dgm:t>
        <a:bodyPr/>
        <a:lstStyle/>
        <a:p>
          <a:endParaRPr lang="ru-RU"/>
        </a:p>
      </dgm:t>
    </dgm:pt>
    <dgm:pt modelId="{B0E9D292-BBDF-448A-980A-A30DBB3520B5}" type="pres">
      <dgm:prSet presAssocID="{6D448D3B-16B8-4775-A5DF-AE5A0005B37F}" presName="LShape" presStyleLbl="alignNode1" presStyleIdx="8" presStyleCnt="9"/>
      <dgm:spPr/>
      <dgm:t>
        <a:bodyPr/>
        <a:lstStyle/>
        <a:p>
          <a:endParaRPr lang="ru-RU"/>
        </a:p>
      </dgm:t>
    </dgm:pt>
    <dgm:pt modelId="{53512625-9D9A-48A4-8D25-13991F210D08}" type="pres">
      <dgm:prSet presAssocID="{6D448D3B-16B8-4775-A5DF-AE5A0005B37F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20A68D-443F-4ABE-8070-CEB0FA1C6D4A}" type="presOf" srcId="{997DECC4-A695-4034-90C3-11544E3917CE}" destId="{DC71DE0E-DEAC-4B0D-B613-209AC21AABE9}" srcOrd="0" destOrd="0" presId="urn:microsoft.com/office/officeart/2009/3/layout/StepUpProcess"/>
    <dgm:cxn modelId="{67662438-EA58-4C8E-B6F9-56E35BCE9CBD}" srcId="{357EEA5C-4447-4141-A843-13DAA9C8F127}" destId="{2AD13C7B-BB5A-4255-A9CE-B4999EAADBF6}" srcOrd="2" destOrd="0" parTransId="{8D472962-3AAF-4D17-9F1D-1E8D862712F9}" sibTransId="{8787CD6A-88C2-4C1D-8085-D78B7F914956}"/>
    <dgm:cxn modelId="{89E1D4E5-A207-4E93-A695-C420AEBA3746}" type="presOf" srcId="{67666E1D-5114-4F51-B142-F4004078326C}" destId="{D64F386F-3FC8-4125-9754-E1F22E1BB8B6}" srcOrd="0" destOrd="2" presId="urn:microsoft.com/office/officeart/2009/3/layout/StepUpProcess"/>
    <dgm:cxn modelId="{7594C2C2-2A3B-4A86-87B8-D6CA1A661DFB}" type="presOf" srcId="{99754816-DA16-4A5C-81B6-7F8DF898EA5D}" destId="{D64F386F-3FC8-4125-9754-E1F22E1BB8B6}" srcOrd="0" destOrd="1" presId="urn:microsoft.com/office/officeart/2009/3/layout/StepUpProcess"/>
    <dgm:cxn modelId="{737862C1-AD75-4E4A-AD3D-A577753A74FF}" type="presOf" srcId="{3B4F8228-0FA0-4B58-9827-6A120A15F85A}" destId="{DC71DE0E-DEAC-4B0D-B613-209AC21AABE9}" srcOrd="0" destOrd="1" presId="urn:microsoft.com/office/officeart/2009/3/layout/StepUpProcess"/>
    <dgm:cxn modelId="{6BCB6663-A862-4DE9-B1EF-BA53A427779A}" srcId="{A59DDDC0-E8E1-48A5-9B9B-717906798CEF}" destId="{BEA3EBB2-2680-4A8B-9D64-3E7987BBD420}" srcOrd="0" destOrd="0" parTransId="{29A3D8BF-419F-4D7D-8E2E-1E742DD60056}" sibTransId="{0FEAECE7-4112-4091-8283-759F093763D4}"/>
    <dgm:cxn modelId="{D71D1C60-85FC-441F-A444-0204670E270A}" type="presOf" srcId="{17201A46-F6EA-4E86-95A8-4B63A98DF44A}" destId="{552111D5-D97A-45E0-A38E-403019B76875}" srcOrd="0" destOrd="1" presId="urn:microsoft.com/office/officeart/2009/3/layout/StepUpProcess"/>
    <dgm:cxn modelId="{6646B369-B9D5-4DD9-A529-D12B59AB4CC1}" type="presOf" srcId="{578083B4-339A-4C87-BAC6-6AF5DE5F7130}" destId="{552111D5-D97A-45E0-A38E-403019B76875}" srcOrd="0" destOrd="0" presId="urn:microsoft.com/office/officeart/2009/3/layout/StepUpProcess"/>
    <dgm:cxn modelId="{B8AE28EA-72D9-4F66-8A24-D9D70FB2F7D2}" srcId="{357EEA5C-4447-4141-A843-13DAA9C8F127}" destId="{997DECC4-A695-4034-90C3-11544E3917CE}" srcOrd="1" destOrd="0" parTransId="{BF85895A-FFDA-43DF-B911-2B9DE8F9DD70}" sibTransId="{D5F74843-0DC0-410E-B74D-FBF411361FBC}"/>
    <dgm:cxn modelId="{80205F7F-ACC9-4171-9672-FC2D4C442AF2}" srcId="{578083B4-339A-4C87-BAC6-6AF5DE5F7130}" destId="{17201A46-F6EA-4E86-95A8-4B63A98DF44A}" srcOrd="0" destOrd="0" parTransId="{490F21C4-98F7-4E0A-8F88-8764AD7254A0}" sibTransId="{EDD1D2F5-CC9F-4A80-9D29-40E66ECD950A}"/>
    <dgm:cxn modelId="{4F2B0D97-B596-46ED-9C9A-45CACA0D16F6}" srcId="{997DECC4-A695-4034-90C3-11544E3917CE}" destId="{3B4F8228-0FA0-4B58-9827-6A120A15F85A}" srcOrd="0" destOrd="0" parTransId="{5DF5232F-511A-42AF-B052-6DBC9190F57F}" sibTransId="{ED587051-83DE-4F32-B32B-24987A1CBF67}"/>
    <dgm:cxn modelId="{A438D89C-4384-4513-A653-8C8E7114453F}" srcId="{2AD13C7B-BB5A-4255-A9CE-B4999EAADBF6}" destId="{67666E1D-5114-4F51-B142-F4004078326C}" srcOrd="1" destOrd="0" parTransId="{BC24F420-F6E3-4153-A1A5-4F2F678D1DA8}" sibTransId="{C91B8E19-8E5E-42CF-A5E5-84E374B26AB0}"/>
    <dgm:cxn modelId="{DFECE68A-AE78-4B2C-9C38-72B621AE5ABB}" type="presOf" srcId="{A59DDDC0-E8E1-48A5-9B9B-717906798CEF}" destId="{2DBA2CBB-9A31-4714-98D1-6D2ECDAA09CE}" srcOrd="0" destOrd="0" presId="urn:microsoft.com/office/officeart/2009/3/layout/StepUpProcess"/>
    <dgm:cxn modelId="{886C1A8D-A63C-48FB-A749-BA1B54DAAA01}" type="presOf" srcId="{E2F74871-2169-4561-B5FE-1A382B0399AA}" destId="{53512625-9D9A-48A4-8D25-13991F210D08}" srcOrd="0" destOrd="1" presId="urn:microsoft.com/office/officeart/2009/3/layout/StepUpProcess"/>
    <dgm:cxn modelId="{D560A0FA-05D6-40DB-AB7D-AC3AACB6467F}" type="presOf" srcId="{6D448D3B-16B8-4775-A5DF-AE5A0005B37F}" destId="{53512625-9D9A-48A4-8D25-13991F210D08}" srcOrd="0" destOrd="0" presId="urn:microsoft.com/office/officeart/2009/3/layout/StepUpProcess"/>
    <dgm:cxn modelId="{9C62DC33-5208-49E8-89A3-6BE1C7A33400}" srcId="{357EEA5C-4447-4141-A843-13DAA9C8F127}" destId="{A59DDDC0-E8E1-48A5-9B9B-717906798CEF}" srcOrd="0" destOrd="0" parTransId="{AF8E05D3-BDA3-4942-8246-554303470A0B}" sibTransId="{DF095592-B093-44B9-88CE-484AEDA32EFE}"/>
    <dgm:cxn modelId="{67C40B25-F24A-43EC-AC51-BB302F9F55B8}" srcId="{357EEA5C-4447-4141-A843-13DAA9C8F127}" destId="{6D448D3B-16B8-4775-A5DF-AE5A0005B37F}" srcOrd="4" destOrd="0" parTransId="{3119B503-9F6B-4A9B-84F1-5B45E62F0899}" sibTransId="{DBA1B87F-A555-4022-BFCA-828D585BDC52}"/>
    <dgm:cxn modelId="{FEEE806E-F0D0-4F7B-9CB3-2FFD8547AE07}" type="presOf" srcId="{BEA3EBB2-2680-4A8B-9D64-3E7987BBD420}" destId="{2DBA2CBB-9A31-4714-98D1-6D2ECDAA09CE}" srcOrd="0" destOrd="1" presId="urn:microsoft.com/office/officeart/2009/3/layout/StepUpProcess"/>
    <dgm:cxn modelId="{623CE181-A4C2-4955-AEE8-93EF8004E83C}" type="presOf" srcId="{357EEA5C-4447-4141-A843-13DAA9C8F127}" destId="{545070F4-EBB4-4B33-A0B1-B9134BC3706A}" srcOrd="0" destOrd="0" presId="urn:microsoft.com/office/officeart/2009/3/layout/StepUpProcess"/>
    <dgm:cxn modelId="{B51552F0-0930-41F6-819C-EB378F5FCC25}" srcId="{6D448D3B-16B8-4775-A5DF-AE5A0005B37F}" destId="{E2F74871-2169-4561-B5FE-1A382B0399AA}" srcOrd="0" destOrd="0" parTransId="{47EC13C3-299F-4173-AAD7-D5A0336509FA}" sibTransId="{D3EEAFE3-CCB7-4838-A6F2-DF32EB3C8FCB}"/>
    <dgm:cxn modelId="{0FDE7BC5-A5FA-45CD-873C-49C51E2E4E0B}" srcId="{2AD13C7B-BB5A-4255-A9CE-B4999EAADBF6}" destId="{99754816-DA16-4A5C-81B6-7F8DF898EA5D}" srcOrd="0" destOrd="0" parTransId="{1DBA0107-F851-45A7-B755-66B2102DF1E9}" sibTransId="{97904205-CFAF-4432-BE22-3BC1C5E7C1F2}"/>
    <dgm:cxn modelId="{A1B519B9-D1F2-45D1-8481-958146608ECA}" type="presOf" srcId="{2AD13C7B-BB5A-4255-A9CE-B4999EAADBF6}" destId="{D64F386F-3FC8-4125-9754-E1F22E1BB8B6}" srcOrd="0" destOrd="0" presId="urn:microsoft.com/office/officeart/2009/3/layout/StepUpProcess"/>
    <dgm:cxn modelId="{BB2DAD6C-0A38-4BDD-9D58-CE19C9B6735B}" srcId="{357EEA5C-4447-4141-A843-13DAA9C8F127}" destId="{578083B4-339A-4C87-BAC6-6AF5DE5F7130}" srcOrd="3" destOrd="0" parTransId="{0FCD13DE-4EEE-495E-9135-80121B15E2C7}" sibTransId="{98EF45A1-B8E9-4BBB-8F34-E3C916F5CA3A}"/>
    <dgm:cxn modelId="{F60BB271-A478-43BB-A44C-F628C51C29BB}" type="presParOf" srcId="{545070F4-EBB4-4B33-A0B1-B9134BC3706A}" destId="{51A5FB27-6A59-48FE-89D2-14E7B519D261}" srcOrd="0" destOrd="0" presId="urn:microsoft.com/office/officeart/2009/3/layout/StepUpProcess"/>
    <dgm:cxn modelId="{952D3231-DAD9-481A-BD57-C1F7B44870CE}" type="presParOf" srcId="{51A5FB27-6A59-48FE-89D2-14E7B519D261}" destId="{B3CDF8F1-34F7-4E6A-9C27-3C95C50401CE}" srcOrd="0" destOrd="0" presId="urn:microsoft.com/office/officeart/2009/3/layout/StepUpProcess"/>
    <dgm:cxn modelId="{2D5053DE-0768-453C-9294-893C1568D902}" type="presParOf" srcId="{51A5FB27-6A59-48FE-89D2-14E7B519D261}" destId="{2DBA2CBB-9A31-4714-98D1-6D2ECDAA09CE}" srcOrd="1" destOrd="0" presId="urn:microsoft.com/office/officeart/2009/3/layout/StepUpProcess"/>
    <dgm:cxn modelId="{8D0064BA-6705-4ABC-B2B1-9D4869F45CB0}" type="presParOf" srcId="{51A5FB27-6A59-48FE-89D2-14E7B519D261}" destId="{27D08918-DA5B-4B54-AA93-C8B983F860E9}" srcOrd="2" destOrd="0" presId="urn:microsoft.com/office/officeart/2009/3/layout/StepUpProcess"/>
    <dgm:cxn modelId="{4A2FDA84-C79B-4681-AF96-FC8EB47591BA}" type="presParOf" srcId="{545070F4-EBB4-4B33-A0B1-B9134BC3706A}" destId="{151D5C90-8552-4163-ACB0-776DDBAD9FED}" srcOrd="1" destOrd="0" presId="urn:microsoft.com/office/officeart/2009/3/layout/StepUpProcess"/>
    <dgm:cxn modelId="{DB367EC8-2281-4D7E-B5F8-3A79A1A38883}" type="presParOf" srcId="{151D5C90-8552-4163-ACB0-776DDBAD9FED}" destId="{83FF80B1-3AA1-4BAA-B327-68A8EF59FE61}" srcOrd="0" destOrd="0" presId="urn:microsoft.com/office/officeart/2009/3/layout/StepUpProcess"/>
    <dgm:cxn modelId="{5613E646-3283-4E67-ADA6-D5A1492E57F5}" type="presParOf" srcId="{545070F4-EBB4-4B33-A0B1-B9134BC3706A}" destId="{655889F3-26CB-4B85-A62A-9873DEB7DB84}" srcOrd="2" destOrd="0" presId="urn:microsoft.com/office/officeart/2009/3/layout/StepUpProcess"/>
    <dgm:cxn modelId="{8D6DB373-C4EE-4BD2-833D-680B44DC882F}" type="presParOf" srcId="{655889F3-26CB-4B85-A62A-9873DEB7DB84}" destId="{11885815-F1F5-479D-857C-95F1A1192086}" srcOrd="0" destOrd="0" presId="urn:microsoft.com/office/officeart/2009/3/layout/StepUpProcess"/>
    <dgm:cxn modelId="{139F6F49-AB91-4E89-9048-9E9258BA90DB}" type="presParOf" srcId="{655889F3-26CB-4B85-A62A-9873DEB7DB84}" destId="{DC71DE0E-DEAC-4B0D-B613-209AC21AABE9}" srcOrd="1" destOrd="0" presId="urn:microsoft.com/office/officeart/2009/3/layout/StepUpProcess"/>
    <dgm:cxn modelId="{009D1F59-4D84-42C1-B5BC-A128EADF2E99}" type="presParOf" srcId="{655889F3-26CB-4B85-A62A-9873DEB7DB84}" destId="{99E68D3B-267E-477D-866E-4C5D2A15FC2D}" srcOrd="2" destOrd="0" presId="urn:microsoft.com/office/officeart/2009/3/layout/StepUpProcess"/>
    <dgm:cxn modelId="{048252CC-AB2D-4843-8D7F-A41D1E749143}" type="presParOf" srcId="{545070F4-EBB4-4B33-A0B1-B9134BC3706A}" destId="{B686579D-6C37-4ADE-A5E7-2F51A02F857A}" srcOrd="3" destOrd="0" presId="urn:microsoft.com/office/officeart/2009/3/layout/StepUpProcess"/>
    <dgm:cxn modelId="{180760B5-BC0C-426E-A72B-2DB3B383CD2C}" type="presParOf" srcId="{B686579D-6C37-4ADE-A5E7-2F51A02F857A}" destId="{446C842B-BACD-4866-8EF5-6B7A589E8B61}" srcOrd="0" destOrd="0" presId="urn:microsoft.com/office/officeart/2009/3/layout/StepUpProcess"/>
    <dgm:cxn modelId="{3F83E2E9-B20F-4497-B322-EC441E8E5D3B}" type="presParOf" srcId="{545070F4-EBB4-4B33-A0B1-B9134BC3706A}" destId="{E96D9BE5-670B-4C5C-A819-5D8E6B80BEB4}" srcOrd="4" destOrd="0" presId="urn:microsoft.com/office/officeart/2009/3/layout/StepUpProcess"/>
    <dgm:cxn modelId="{3FCA0795-E8A0-4BC4-A386-E1A664E30768}" type="presParOf" srcId="{E96D9BE5-670B-4C5C-A819-5D8E6B80BEB4}" destId="{608228AB-E657-419E-8909-719DFA8A0509}" srcOrd="0" destOrd="0" presId="urn:microsoft.com/office/officeart/2009/3/layout/StepUpProcess"/>
    <dgm:cxn modelId="{A3B8E772-D77B-4594-A886-34545D077BF2}" type="presParOf" srcId="{E96D9BE5-670B-4C5C-A819-5D8E6B80BEB4}" destId="{D64F386F-3FC8-4125-9754-E1F22E1BB8B6}" srcOrd="1" destOrd="0" presId="urn:microsoft.com/office/officeart/2009/3/layout/StepUpProcess"/>
    <dgm:cxn modelId="{8C687CE4-F619-4174-A896-A71F3B272C9E}" type="presParOf" srcId="{E96D9BE5-670B-4C5C-A819-5D8E6B80BEB4}" destId="{A5AB3CA5-48FE-4F7C-8378-DD34FF33664D}" srcOrd="2" destOrd="0" presId="urn:microsoft.com/office/officeart/2009/3/layout/StepUpProcess"/>
    <dgm:cxn modelId="{EA42DB01-53B5-428B-853B-CD7A69DD9B09}" type="presParOf" srcId="{545070F4-EBB4-4B33-A0B1-B9134BC3706A}" destId="{EBF4E9D2-B82F-449A-86B3-A1FA226F1654}" srcOrd="5" destOrd="0" presId="urn:microsoft.com/office/officeart/2009/3/layout/StepUpProcess"/>
    <dgm:cxn modelId="{42B768C9-C803-4A56-AAC2-6B6885754932}" type="presParOf" srcId="{EBF4E9D2-B82F-449A-86B3-A1FA226F1654}" destId="{F088AAED-604C-47B4-A9ED-F364A5EB6A6E}" srcOrd="0" destOrd="0" presId="urn:microsoft.com/office/officeart/2009/3/layout/StepUpProcess"/>
    <dgm:cxn modelId="{A11E7283-9B0A-4974-B6C8-D118D0C1CFD9}" type="presParOf" srcId="{545070F4-EBB4-4B33-A0B1-B9134BC3706A}" destId="{06FA229F-F88E-4073-B09D-01179820F1B7}" srcOrd="6" destOrd="0" presId="urn:microsoft.com/office/officeart/2009/3/layout/StepUpProcess"/>
    <dgm:cxn modelId="{1ED980B5-531E-44A6-8527-CFF22D2A5130}" type="presParOf" srcId="{06FA229F-F88E-4073-B09D-01179820F1B7}" destId="{D8D1EE2E-A8B3-4B58-ACAA-52D7581BB5FE}" srcOrd="0" destOrd="0" presId="urn:microsoft.com/office/officeart/2009/3/layout/StepUpProcess"/>
    <dgm:cxn modelId="{7F17233F-8A91-4E2F-A682-03E2328E2B13}" type="presParOf" srcId="{06FA229F-F88E-4073-B09D-01179820F1B7}" destId="{552111D5-D97A-45E0-A38E-403019B76875}" srcOrd="1" destOrd="0" presId="urn:microsoft.com/office/officeart/2009/3/layout/StepUpProcess"/>
    <dgm:cxn modelId="{02E4152E-3D37-41B9-8A0D-EDEA6EC3844D}" type="presParOf" srcId="{06FA229F-F88E-4073-B09D-01179820F1B7}" destId="{CA3B2A96-EDE9-4B13-837B-6AB9DBD330F9}" srcOrd="2" destOrd="0" presId="urn:microsoft.com/office/officeart/2009/3/layout/StepUpProcess"/>
    <dgm:cxn modelId="{23DA107B-930B-48E6-9082-72D9B2DE5FD7}" type="presParOf" srcId="{545070F4-EBB4-4B33-A0B1-B9134BC3706A}" destId="{34991934-B2C8-4F74-BDF6-FBC0FAE39902}" srcOrd="7" destOrd="0" presId="urn:microsoft.com/office/officeart/2009/3/layout/StepUpProcess"/>
    <dgm:cxn modelId="{8798ED32-FB0A-450C-8EBF-0050273C40B8}" type="presParOf" srcId="{34991934-B2C8-4F74-BDF6-FBC0FAE39902}" destId="{F1730100-1B06-403D-97EF-EACAF247BDFE}" srcOrd="0" destOrd="0" presId="urn:microsoft.com/office/officeart/2009/3/layout/StepUpProcess"/>
    <dgm:cxn modelId="{945361B9-E72F-4BAF-B24C-CB37A7B648A3}" type="presParOf" srcId="{545070F4-EBB4-4B33-A0B1-B9134BC3706A}" destId="{8DEB3955-0675-46B3-A7CD-3DA32CA0B8CB}" srcOrd="8" destOrd="0" presId="urn:microsoft.com/office/officeart/2009/3/layout/StepUpProcess"/>
    <dgm:cxn modelId="{7C80B6FD-D998-4A56-B7D7-D55B0E940337}" type="presParOf" srcId="{8DEB3955-0675-46B3-A7CD-3DA32CA0B8CB}" destId="{B0E9D292-BBDF-448A-980A-A30DBB3520B5}" srcOrd="0" destOrd="0" presId="urn:microsoft.com/office/officeart/2009/3/layout/StepUpProcess"/>
    <dgm:cxn modelId="{C830D5BC-7320-400E-AA54-87D7CBA3A911}" type="presParOf" srcId="{8DEB3955-0675-46B3-A7CD-3DA32CA0B8CB}" destId="{53512625-9D9A-48A4-8D25-13991F210D0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7EEA5C-4447-4141-A843-13DAA9C8F127}" type="doc">
      <dgm:prSet loTypeId="urn:microsoft.com/office/officeart/2009/3/layout/StepUpProcess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59DDDC0-E8E1-48A5-9B9B-717906798CEF}">
      <dgm:prSet phldrT="[Text]" custT="1"/>
      <dgm:spPr/>
      <dgm:t>
        <a:bodyPr/>
        <a:lstStyle/>
        <a:p>
          <a:r>
            <a:rPr lang="en-US" sz="1400" b="1" dirty="0" smtClean="0"/>
            <a:t>Physical infrastructure</a:t>
          </a:r>
          <a:endParaRPr lang="ru-RU" sz="1400" dirty="0"/>
        </a:p>
      </dgm:t>
    </dgm:pt>
    <dgm:pt modelId="{AF8E05D3-BDA3-4942-8246-554303470A0B}" type="parTrans" cxnId="{9C62DC33-5208-49E8-89A3-6BE1C7A33400}">
      <dgm:prSet/>
      <dgm:spPr/>
      <dgm:t>
        <a:bodyPr/>
        <a:lstStyle/>
        <a:p>
          <a:endParaRPr lang="ru-RU" sz="5400"/>
        </a:p>
      </dgm:t>
    </dgm:pt>
    <dgm:pt modelId="{DF095592-B093-44B9-88CE-484AEDA32EFE}" type="sibTrans" cxnId="{9C62DC33-5208-49E8-89A3-6BE1C7A33400}">
      <dgm:prSet/>
      <dgm:spPr/>
      <dgm:t>
        <a:bodyPr/>
        <a:lstStyle/>
        <a:p>
          <a:endParaRPr lang="ru-RU" sz="5400"/>
        </a:p>
      </dgm:t>
    </dgm:pt>
    <dgm:pt modelId="{BEA3EBB2-2680-4A8B-9D64-3E7987BBD420}">
      <dgm:prSet phldrT="[Text]" custT="1"/>
      <dgm:spPr/>
      <dgm:t>
        <a:bodyPr/>
        <a:lstStyle/>
        <a:p>
          <a:r>
            <a:rPr lang="en-US" sz="1200" dirty="0"/>
            <a:t>10 </a:t>
          </a:r>
          <a:r>
            <a:rPr lang="en-US" sz="1200" dirty="0" smtClean="0"/>
            <a:t>equipped </a:t>
          </a:r>
          <a:r>
            <a:rPr lang="en-US" sz="1200" dirty="0"/>
            <a:t>offices for newly established </a:t>
          </a:r>
          <a:r>
            <a:rPr lang="en-US" sz="1200" dirty="0" smtClean="0"/>
            <a:t>businesses</a:t>
          </a:r>
          <a:endParaRPr lang="ru-RU" sz="1200" dirty="0"/>
        </a:p>
      </dgm:t>
    </dgm:pt>
    <dgm:pt modelId="{29A3D8BF-419F-4D7D-8E2E-1E742DD60056}" type="parTrans" cxnId="{6BCB6663-A862-4DE9-B1EF-BA53A427779A}">
      <dgm:prSet/>
      <dgm:spPr/>
      <dgm:t>
        <a:bodyPr/>
        <a:lstStyle/>
        <a:p>
          <a:endParaRPr lang="ru-RU" sz="5400"/>
        </a:p>
      </dgm:t>
    </dgm:pt>
    <dgm:pt modelId="{0FEAECE7-4112-4091-8283-759F093763D4}" type="sibTrans" cxnId="{6BCB6663-A862-4DE9-B1EF-BA53A427779A}">
      <dgm:prSet/>
      <dgm:spPr/>
      <dgm:t>
        <a:bodyPr/>
        <a:lstStyle/>
        <a:p>
          <a:endParaRPr lang="ru-RU" sz="5400"/>
        </a:p>
      </dgm:t>
    </dgm:pt>
    <dgm:pt modelId="{997DECC4-A695-4034-90C3-11544E3917CE}">
      <dgm:prSet phldrT="[Text]" custT="1"/>
      <dgm:spPr/>
      <dgm:t>
        <a:bodyPr/>
        <a:lstStyle/>
        <a:p>
          <a:r>
            <a:rPr lang="en-US" sz="1400" b="1" dirty="0" smtClean="0"/>
            <a:t>Business capacity building</a:t>
          </a:r>
          <a:endParaRPr lang="ru-RU" sz="1400" dirty="0"/>
        </a:p>
      </dgm:t>
    </dgm:pt>
    <dgm:pt modelId="{BF85895A-FFDA-43DF-B911-2B9DE8F9DD70}" type="parTrans" cxnId="{B8AE28EA-72D9-4F66-8A24-D9D70FB2F7D2}">
      <dgm:prSet/>
      <dgm:spPr/>
      <dgm:t>
        <a:bodyPr/>
        <a:lstStyle/>
        <a:p>
          <a:endParaRPr lang="ru-RU" sz="5400"/>
        </a:p>
      </dgm:t>
    </dgm:pt>
    <dgm:pt modelId="{D5F74843-0DC0-410E-B74D-FBF411361FBC}" type="sibTrans" cxnId="{B8AE28EA-72D9-4F66-8A24-D9D70FB2F7D2}">
      <dgm:prSet/>
      <dgm:spPr/>
      <dgm:t>
        <a:bodyPr/>
        <a:lstStyle/>
        <a:p>
          <a:endParaRPr lang="ru-RU" sz="5400"/>
        </a:p>
      </dgm:t>
    </dgm:pt>
    <dgm:pt modelId="{3B4F8228-0FA0-4B58-9827-6A120A15F85A}">
      <dgm:prSet phldrT="[Text]" custT="1"/>
      <dgm:spPr/>
      <dgm:t>
        <a:bodyPr/>
        <a:lstStyle/>
        <a:p>
          <a:r>
            <a:rPr lang="en-US" sz="1200" dirty="0"/>
            <a:t>Trainings  and </a:t>
          </a:r>
          <a:r>
            <a:rPr lang="ro-MD" sz="1200" dirty="0" err="1" smtClean="0"/>
            <a:t>counseling</a:t>
          </a:r>
          <a:r>
            <a:rPr lang="en-US" sz="1200" dirty="0" smtClean="0"/>
            <a:t> for :  business idea generation, providing of core skills in business initiation and development ( 3D design, business computer literacy, internet opportunities for business development, cash flow management, e-marketing,  business design thinking and business plan elaboration)</a:t>
          </a:r>
          <a:endParaRPr lang="ru-RU" sz="1200" dirty="0"/>
        </a:p>
      </dgm:t>
    </dgm:pt>
    <dgm:pt modelId="{5DF5232F-511A-42AF-B052-6DBC9190F57F}" type="parTrans" cxnId="{4F2B0D97-B596-46ED-9C9A-45CACA0D16F6}">
      <dgm:prSet/>
      <dgm:spPr/>
      <dgm:t>
        <a:bodyPr/>
        <a:lstStyle/>
        <a:p>
          <a:endParaRPr lang="ru-RU" sz="5400"/>
        </a:p>
      </dgm:t>
    </dgm:pt>
    <dgm:pt modelId="{ED587051-83DE-4F32-B32B-24987A1CBF67}" type="sibTrans" cxnId="{4F2B0D97-B596-46ED-9C9A-45CACA0D16F6}">
      <dgm:prSet/>
      <dgm:spPr/>
      <dgm:t>
        <a:bodyPr/>
        <a:lstStyle/>
        <a:p>
          <a:endParaRPr lang="ru-RU" sz="5400"/>
        </a:p>
      </dgm:t>
    </dgm:pt>
    <dgm:pt modelId="{2AD13C7B-BB5A-4255-A9CE-B4999EAADBF6}">
      <dgm:prSet phldrT="[Text]" custT="1"/>
      <dgm:spPr/>
      <dgm:t>
        <a:bodyPr/>
        <a:lstStyle/>
        <a:p>
          <a:r>
            <a:rPr lang="en-US" sz="1400" b="1" dirty="0" smtClean="0"/>
            <a:t>Improving of </a:t>
          </a:r>
          <a:r>
            <a:rPr lang="en-US" sz="1400" b="1" dirty="0"/>
            <a:t>working conditions </a:t>
          </a:r>
          <a:endParaRPr lang="ru-RU" sz="1400" dirty="0"/>
        </a:p>
      </dgm:t>
    </dgm:pt>
    <dgm:pt modelId="{8D472962-3AAF-4D17-9F1D-1E8D862712F9}" type="parTrans" cxnId="{67662438-EA58-4C8E-B6F9-56E35BCE9CBD}">
      <dgm:prSet/>
      <dgm:spPr/>
      <dgm:t>
        <a:bodyPr/>
        <a:lstStyle/>
        <a:p>
          <a:endParaRPr lang="ru-RU" sz="5400"/>
        </a:p>
      </dgm:t>
    </dgm:pt>
    <dgm:pt modelId="{8787CD6A-88C2-4C1D-8085-D78B7F914956}" type="sibTrans" cxnId="{67662438-EA58-4C8E-B6F9-56E35BCE9CBD}">
      <dgm:prSet/>
      <dgm:spPr/>
      <dgm:t>
        <a:bodyPr/>
        <a:lstStyle/>
        <a:p>
          <a:endParaRPr lang="ru-RU" sz="5400"/>
        </a:p>
      </dgm:t>
    </dgm:pt>
    <dgm:pt modelId="{99754816-DA16-4A5C-81B6-7F8DF898EA5D}">
      <dgm:prSet phldrT="[Text]" custT="1"/>
      <dgm:spPr/>
      <dgm:t>
        <a:bodyPr/>
        <a:lstStyle/>
        <a:p>
          <a:r>
            <a:rPr lang="en-US" sz="1200" dirty="0"/>
            <a:t>providing catering facilities for all employees of the IP and BI residents</a:t>
          </a:r>
          <a:endParaRPr lang="ru-RU" sz="1200" dirty="0"/>
        </a:p>
      </dgm:t>
    </dgm:pt>
    <dgm:pt modelId="{1DBA0107-F851-45A7-B755-66B2102DF1E9}" type="parTrans" cxnId="{0FDE7BC5-A5FA-45CD-873C-49C51E2E4E0B}">
      <dgm:prSet/>
      <dgm:spPr/>
      <dgm:t>
        <a:bodyPr/>
        <a:lstStyle/>
        <a:p>
          <a:endParaRPr lang="ru-RU" sz="5400"/>
        </a:p>
      </dgm:t>
    </dgm:pt>
    <dgm:pt modelId="{97904205-CFAF-4432-BE22-3BC1C5E7C1F2}" type="sibTrans" cxnId="{0FDE7BC5-A5FA-45CD-873C-49C51E2E4E0B}">
      <dgm:prSet/>
      <dgm:spPr/>
      <dgm:t>
        <a:bodyPr/>
        <a:lstStyle/>
        <a:p>
          <a:endParaRPr lang="ru-RU" sz="5400"/>
        </a:p>
      </dgm:t>
    </dgm:pt>
    <dgm:pt modelId="{67666E1D-5114-4F51-B142-F4004078326C}">
      <dgm:prSet phldrT="[Text]" custT="1"/>
      <dgm:spPr/>
      <dgm:t>
        <a:bodyPr/>
        <a:lstStyle/>
        <a:p>
          <a:r>
            <a:rPr lang="en-US" sz="1200"/>
            <a:t>one green area for  leisure and meetings </a:t>
          </a:r>
          <a:endParaRPr lang="ru-RU" sz="1200"/>
        </a:p>
      </dgm:t>
    </dgm:pt>
    <dgm:pt modelId="{BC24F420-F6E3-4153-A1A5-4F2F678D1DA8}" type="parTrans" cxnId="{A438D89C-4384-4513-A653-8C8E7114453F}">
      <dgm:prSet/>
      <dgm:spPr/>
      <dgm:t>
        <a:bodyPr/>
        <a:lstStyle/>
        <a:p>
          <a:endParaRPr lang="ru-RU" sz="5400"/>
        </a:p>
      </dgm:t>
    </dgm:pt>
    <dgm:pt modelId="{C91B8E19-8E5E-42CF-A5E5-84E374B26AB0}" type="sibTrans" cxnId="{A438D89C-4384-4513-A653-8C8E7114453F}">
      <dgm:prSet/>
      <dgm:spPr/>
      <dgm:t>
        <a:bodyPr/>
        <a:lstStyle/>
        <a:p>
          <a:endParaRPr lang="ru-RU" sz="5400"/>
        </a:p>
      </dgm:t>
    </dgm:pt>
    <dgm:pt modelId="{578083B4-339A-4C87-BAC6-6AF5DE5F7130}">
      <dgm:prSet custT="1"/>
      <dgm:spPr/>
      <dgm:t>
        <a:bodyPr/>
        <a:lstStyle/>
        <a:p>
          <a:r>
            <a:rPr lang="ro-MD" sz="1400" b="1" dirty="0" smtClean="0"/>
            <a:t>W</a:t>
          </a:r>
          <a:r>
            <a:rPr lang="en-US" sz="1400" b="1" dirty="0" smtClean="0"/>
            <a:t>or</a:t>
          </a:r>
          <a:r>
            <a:rPr lang="ro-MD" sz="1400" b="1" dirty="0" err="1" smtClean="0"/>
            <a:t>kforce</a:t>
          </a:r>
          <a:r>
            <a:rPr lang="ro-MD" sz="1400" b="1" dirty="0" smtClean="0"/>
            <a:t> </a:t>
          </a:r>
          <a:r>
            <a:rPr lang="ro-MD" sz="1400" b="1" dirty="0" err="1" smtClean="0"/>
            <a:t>qu</a:t>
          </a:r>
          <a:r>
            <a:rPr lang="en-US" sz="1400" b="1" dirty="0" smtClean="0"/>
            <a:t>a</a:t>
          </a:r>
          <a:r>
            <a:rPr lang="ro-MD" sz="1400" b="1" dirty="0" err="1" smtClean="0"/>
            <a:t>lification</a:t>
          </a:r>
          <a:r>
            <a:rPr lang="ro-MD" sz="1400" b="1" dirty="0" smtClean="0"/>
            <a:t> </a:t>
          </a:r>
          <a:r>
            <a:rPr lang="ro-MD" sz="1400" b="1" dirty="0" err="1" smtClean="0"/>
            <a:t>improving</a:t>
          </a:r>
          <a:endParaRPr lang="ru-RU" sz="1400" b="1" dirty="0"/>
        </a:p>
      </dgm:t>
    </dgm:pt>
    <dgm:pt modelId="{0FCD13DE-4EEE-495E-9135-80121B15E2C7}" type="parTrans" cxnId="{BB2DAD6C-0A38-4BDD-9D58-CE19C9B6735B}">
      <dgm:prSet/>
      <dgm:spPr/>
      <dgm:t>
        <a:bodyPr/>
        <a:lstStyle/>
        <a:p>
          <a:endParaRPr lang="ru-RU" sz="5400"/>
        </a:p>
      </dgm:t>
    </dgm:pt>
    <dgm:pt modelId="{98EF45A1-B8E9-4BBB-8F34-E3C916F5CA3A}" type="sibTrans" cxnId="{BB2DAD6C-0A38-4BDD-9D58-CE19C9B6735B}">
      <dgm:prSet/>
      <dgm:spPr/>
      <dgm:t>
        <a:bodyPr/>
        <a:lstStyle/>
        <a:p>
          <a:endParaRPr lang="ru-RU" sz="5400"/>
        </a:p>
      </dgm:t>
    </dgm:pt>
    <dgm:pt modelId="{6D448D3B-16B8-4775-A5DF-AE5A0005B37F}">
      <dgm:prSet custT="1"/>
      <dgm:spPr/>
      <dgm:t>
        <a:bodyPr/>
        <a:lstStyle/>
        <a:p>
          <a:r>
            <a:rPr lang="en-US" sz="1400" b="1" dirty="0" smtClean="0"/>
            <a:t>Networking and </a:t>
          </a:r>
          <a:r>
            <a:rPr lang="en-US" sz="1400" b="1" dirty="0"/>
            <a:t>cooperation promotion</a:t>
          </a:r>
          <a:endParaRPr lang="ru-RU" sz="1400" dirty="0"/>
        </a:p>
      </dgm:t>
    </dgm:pt>
    <dgm:pt modelId="{3119B503-9F6B-4A9B-84F1-5B45E62F0899}" type="parTrans" cxnId="{67C40B25-F24A-43EC-AC51-BB302F9F55B8}">
      <dgm:prSet/>
      <dgm:spPr/>
      <dgm:t>
        <a:bodyPr/>
        <a:lstStyle/>
        <a:p>
          <a:endParaRPr lang="ru-RU" sz="5400"/>
        </a:p>
      </dgm:t>
    </dgm:pt>
    <dgm:pt modelId="{DBA1B87F-A555-4022-BFCA-828D585BDC52}" type="sibTrans" cxnId="{67C40B25-F24A-43EC-AC51-BB302F9F55B8}">
      <dgm:prSet/>
      <dgm:spPr/>
      <dgm:t>
        <a:bodyPr/>
        <a:lstStyle/>
        <a:p>
          <a:endParaRPr lang="ru-RU" sz="5400"/>
        </a:p>
      </dgm:t>
    </dgm:pt>
    <dgm:pt modelId="{17201A46-F6EA-4E86-95A8-4B63A98DF44A}">
      <dgm:prSet custT="1"/>
      <dgm:spPr/>
      <dgm:t>
        <a:bodyPr/>
        <a:lstStyle/>
        <a:p>
          <a:r>
            <a:rPr lang="en-US" sz="1200" dirty="0"/>
            <a:t> trainings for the improving business skills and </a:t>
          </a:r>
          <a:r>
            <a:rPr lang="en-US" sz="1200" dirty="0" smtClean="0"/>
            <a:t>possibility </a:t>
          </a:r>
          <a:r>
            <a:rPr lang="en-US" sz="1200" dirty="0"/>
            <a:t>to learn from the experience of advanced businesses through the interaction and  communication </a:t>
          </a:r>
          <a:endParaRPr lang="ru-RU" sz="1200" dirty="0"/>
        </a:p>
      </dgm:t>
    </dgm:pt>
    <dgm:pt modelId="{490F21C4-98F7-4E0A-8F88-8764AD7254A0}" type="parTrans" cxnId="{80205F7F-ACC9-4171-9672-FC2D4C442AF2}">
      <dgm:prSet/>
      <dgm:spPr/>
      <dgm:t>
        <a:bodyPr/>
        <a:lstStyle/>
        <a:p>
          <a:endParaRPr lang="ru-RU" sz="5400"/>
        </a:p>
      </dgm:t>
    </dgm:pt>
    <dgm:pt modelId="{EDD1D2F5-CC9F-4A80-9D29-40E66ECD950A}" type="sibTrans" cxnId="{80205F7F-ACC9-4171-9672-FC2D4C442AF2}">
      <dgm:prSet/>
      <dgm:spPr/>
      <dgm:t>
        <a:bodyPr/>
        <a:lstStyle/>
        <a:p>
          <a:endParaRPr lang="ru-RU" sz="5400"/>
        </a:p>
      </dgm:t>
    </dgm:pt>
    <dgm:pt modelId="{E2F74871-2169-4561-B5FE-1A382B0399AA}">
      <dgm:prSet custT="1"/>
      <dgm:spPr/>
      <dgm:t>
        <a:bodyPr/>
        <a:lstStyle/>
        <a:p>
          <a:r>
            <a:rPr lang="en-US" sz="1200"/>
            <a:t>established business cooperaation platform with involving of national, regional and local stakeholders </a:t>
          </a:r>
          <a:endParaRPr lang="ru-RU" sz="1200"/>
        </a:p>
      </dgm:t>
    </dgm:pt>
    <dgm:pt modelId="{47EC13C3-299F-4173-AAD7-D5A0336509FA}" type="parTrans" cxnId="{B51552F0-0930-41F6-819C-EB378F5FCC25}">
      <dgm:prSet/>
      <dgm:spPr/>
      <dgm:t>
        <a:bodyPr/>
        <a:lstStyle/>
        <a:p>
          <a:endParaRPr lang="ru-RU" sz="5400"/>
        </a:p>
      </dgm:t>
    </dgm:pt>
    <dgm:pt modelId="{D3EEAFE3-CCB7-4838-A6F2-DF32EB3C8FCB}" type="sibTrans" cxnId="{B51552F0-0930-41F6-819C-EB378F5FCC25}">
      <dgm:prSet/>
      <dgm:spPr/>
      <dgm:t>
        <a:bodyPr/>
        <a:lstStyle/>
        <a:p>
          <a:endParaRPr lang="ru-RU" sz="5400"/>
        </a:p>
      </dgm:t>
    </dgm:pt>
    <dgm:pt modelId="{C863A034-C9BF-4380-934E-8324CD5A81F3}">
      <dgm:prSet phldrT="[Text]" custT="1"/>
      <dgm:spPr/>
      <dgm:t>
        <a:bodyPr/>
        <a:lstStyle/>
        <a:p>
          <a:r>
            <a:rPr lang="en-US" sz="1200"/>
            <a:t>one conference room</a:t>
          </a:r>
          <a:endParaRPr lang="ru-RU" sz="1200"/>
        </a:p>
      </dgm:t>
    </dgm:pt>
    <dgm:pt modelId="{4B000EB0-0AEF-4A17-813F-24F2F87C1BBF}" type="parTrans" cxnId="{24F07248-0AD0-4B96-9DE8-ED199DDCD8A6}">
      <dgm:prSet/>
      <dgm:spPr/>
      <dgm:t>
        <a:bodyPr/>
        <a:lstStyle/>
        <a:p>
          <a:endParaRPr lang="ru-RU" sz="5400"/>
        </a:p>
      </dgm:t>
    </dgm:pt>
    <dgm:pt modelId="{0B31F8FC-3373-4B9D-8BB7-C74770764AB4}" type="sibTrans" cxnId="{24F07248-0AD0-4B96-9DE8-ED199DDCD8A6}">
      <dgm:prSet/>
      <dgm:spPr/>
      <dgm:t>
        <a:bodyPr/>
        <a:lstStyle/>
        <a:p>
          <a:endParaRPr lang="ru-RU" sz="5400"/>
        </a:p>
      </dgm:t>
    </dgm:pt>
    <dgm:pt modelId="{134A7845-372A-4956-8195-CD6A105636F5}">
      <dgm:prSet phldrT="[Text]" custT="1"/>
      <dgm:spPr/>
      <dgm:t>
        <a:bodyPr/>
        <a:lstStyle/>
        <a:p>
          <a:r>
            <a:rPr lang="en-US" sz="1200"/>
            <a:t>one IT training room</a:t>
          </a:r>
          <a:endParaRPr lang="ru-RU" sz="1200"/>
        </a:p>
      </dgm:t>
    </dgm:pt>
    <dgm:pt modelId="{84512DFE-4CDC-439A-986C-77E050514B85}" type="parTrans" cxnId="{016FF594-F361-4E33-9D3C-414102DE80F7}">
      <dgm:prSet/>
      <dgm:spPr/>
      <dgm:t>
        <a:bodyPr/>
        <a:lstStyle/>
        <a:p>
          <a:endParaRPr lang="ru-RU" sz="5400"/>
        </a:p>
      </dgm:t>
    </dgm:pt>
    <dgm:pt modelId="{9280F941-36FF-48DC-A11E-058A1DE650D1}" type="sibTrans" cxnId="{016FF594-F361-4E33-9D3C-414102DE80F7}">
      <dgm:prSet/>
      <dgm:spPr/>
      <dgm:t>
        <a:bodyPr/>
        <a:lstStyle/>
        <a:p>
          <a:endParaRPr lang="ru-RU" sz="5400"/>
        </a:p>
      </dgm:t>
    </dgm:pt>
    <dgm:pt modelId="{0DB76394-E8BE-4BFF-82CC-CDB7CB3BCB19}">
      <dgm:prSet phldrT="[Text]" custT="1"/>
      <dgm:spPr/>
      <dgm:t>
        <a:bodyPr/>
        <a:lstStyle/>
        <a:p>
          <a:r>
            <a:rPr lang="en-US" sz="1200"/>
            <a:t>one business hub</a:t>
          </a:r>
          <a:endParaRPr lang="ru-RU" sz="1200"/>
        </a:p>
      </dgm:t>
    </dgm:pt>
    <dgm:pt modelId="{04D10B33-AAA6-413B-B7E3-410761562357}" type="parTrans" cxnId="{58CF65E5-B73F-4C09-B89D-30EBEC1AE810}">
      <dgm:prSet/>
      <dgm:spPr/>
      <dgm:t>
        <a:bodyPr/>
        <a:lstStyle/>
        <a:p>
          <a:endParaRPr lang="ru-RU" sz="5400"/>
        </a:p>
      </dgm:t>
    </dgm:pt>
    <dgm:pt modelId="{AF0E6B57-6225-40E9-A846-806212F56DEE}" type="sibTrans" cxnId="{58CF65E5-B73F-4C09-B89D-30EBEC1AE810}">
      <dgm:prSet/>
      <dgm:spPr/>
      <dgm:t>
        <a:bodyPr/>
        <a:lstStyle/>
        <a:p>
          <a:endParaRPr lang="ru-RU" sz="5400"/>
        </a:p>
      </dgm:t>
    </dgm:pt>
    <dgm:pt modelId="{8025033D-1025-46E4-9FC6-6BAC68E31DDE}">
      <dgm:prSet phldrT="[Text]" custT="1"/>
      <dgm:spPr/>
      <dgm:t>
        <a:bodyPr/>
        <a:lstStyle/>
        <a:p>
          <a:r>
            <a:rPr lang="en-US" sz="1200" dirty="0" err="1" smtClean="0"/>
            <a:t>Hakatons</a:t>
          </a:r>
          <a:r>
            <a:rPr lang="en-US" sz="1200" dirty="0" smtClean="0"/>
            <a:t> </a:t>
          </a:r>
          <a:r>
            <a:rPr lang="en-US" sz="1200" dirty="0"/>
            <a:t>and other business platform meetings for promotion of circular economy, energy efficiency, innovation and  other  business best practices</a:t>
          </a:r>
          <a:endParaRPr lang="ru-RU" sz="1200" dirty="0"/>
        </a:p>
      </dgm:t>
    </dgm:pt>
    <dgm:pt modelId="{1C66C53A-E21A-41A6-8FDD-182BD423CDFE}" type="parTrans" cxnId="{4E6A528C-8AB2-4A6A-83FE-9D58E578BE27}">
      <dgm:prSet/>
      <dgm:spPr/>
      <dgm:t>
        <a:bodyPr/>
        <a:lstStyle/>
        <a:p>
          <a:endParaRPr lang="ru-RU" sz="5400"/>
        </a:p>
      </dgm:t>
    </dgm:pt>
    <dgm:pt modelId="{470B7C4F-9640-4391-BD0C-32F70869D8D4}" type="sibTrans" cxnId="{4E6A528C-8AB2-4A6A-83FE-9D58E578BE27}">
      <dgm:prSet/>
      <dgm:spPr/>
      <dgm:t>
        <a:bodyPr/>
        <a:lstStyle/>
        <a:p>
          <a:endParaRPr lang="ru-RU" sz="5400"/>
        </a:p>
      </dgm:t>
    </dgm:pt>
    <dgm:pt modelId="{C29DE147-A88D-46A7-AF64-508383B179B2}">
      <dgm:prSet phldrT="[Text]" custT="1"/>
      <dgm:spPr/>
      <dgm:t>
        <a:bodyPr/>
        <a:lstStyle/>
        <a:p>
          <a:r>
            <a:rPr lang="en-US" sz="1200"/>
            <a:t>business services : accounting , banking , virtual office, business incubation , consulting services.</a:t>
          </a:r>
          <a:endParaRPr lang="ru-RU" sz="1200"/>
        </a:p>
      </dgm:t>
    </dgm:pt>
    <dgm:pt modelId="{C4F44C5C-89E1-4A4A-A3BF-B18C3F8A5D08}" type="parTrans" cxnId="{1EFECDFB-5A81-49A1-8EF5-FF30EE400722}">
      <dgm:prSet/>
      <dgm:spPr/>
      <dgm:t>
        <a:bodyPr/>
        <a:lstStyle/>
        <a:p>
          <a:endParaRPr lang="ru-RU" sz="5400"/>
        </a:p>
      </dgm:t>
    </dgm:pt>
    <dgm:pt modelId="{B36C7645-4737-42AC-A3E5-69C1C01D845A}" type="sibTrans" cxnId="{1EFECDFB-5A81-49A1-8EF5-FF30EE400722}">
      <dgm:prSet/>
      <dgm:spPr/>
      <dgm:t>
        <a:bodyPr/>
        <a:lstStyle/>
        <a:p>
          <a:endParaRPr lang="ru-RU" sz="5400"/>
        </a:p>
      </dgm:t>
    </dgm:pt>
    <dgm:pt modelId="{49E0791A-CC24-4F7D-A46D-353DDA59C764}" type="pres">
      <dgm:prSet presAssocID="{357EEA5C-4447-4141-A843-13DAA9C8F12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2B64D4B-69A9-4D0B-ACAF-FE115CBC7C67}" type="pres">
      <dgm:prSet presAssocID="{A59DDDC0-E8E1-48A5-9B9B-717906798CEF}" presName="composite" presStyleCnt="0"/>
      <dgm:spPr/>
      <dgm:t>
        <a:bodyPr/>
        <a:lstStyle/>
        <a:p>
          <a:endParaRPr lang="ru-RU"/>
        </a:p>
      </dgm:t>
    </dgm:pt>
    <dgm:pt modelId="{17A4172E-9E35-4E28-BBEC-2C1286CA8492}" type="pres">
      <dgm:prSet presAssocID="{A59DDDC0-E8E1-48A5-9B9B-717906798CEF}" presName="LShape" presStyleLbl="alignNode1" presStyleIdx="0" presStyleCnt="9"/>
      <dgm:spPr/>
      <dgm:t>
        <a:bodyPr/>
        <a:lstStyle/>
        <a:p>
          <a:endParaRPr lang="ru-RU"/>
        </a:p>
      </dgm:t>
    </dgm:pt>
    <dgm:pt modelId="{A4D5ACDE-01D0-40E6-817F-DAB1AF09D39E}" type="pres">
      <dgm:prSet presAssocID="{A59DDDC0-E8E1-48A5-9B9B-717906798CEF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5565D-0124-49F8-8701-7278EBC9A404}" type="pres">
      <dgm:prSet presAssocID="{A59DDDC0-E8E1-48A5-9B9B-717906798CEF}" presName="Triangle" presStyleLbl="alignNode1" presStyleIdx="1" presStyleCnt="9"/>
      <dgm:spPr/>
      <dgm:t>
        <a:bodyPr/>
        <a:lstStyle/>
        <a:p>
          <a:endParaRPr lang="ru-RU"/>
        </a:p>
      </dgm:t>
    </dgm:pt>
    <dgm:pt modelId="{C474B678-145A-46CF-A28A-A0A38F0BDB27}" type="pres">
      <dgm:prSet presAssocID="{DF095592-B093-44B9-88CE-484AEDA32EFE}" presName="sibTrans" presStyleCnt="0"/>
      <dgm:spPr/>
      <dgm:t>
        <a:bodyPr/>
        <a:lstStyle/>
        <a:p>
          <a:endParaRPr lang="ru-RU"/>
        </a:p>
      </dgm:t>
    </dgm:pt>
    <dgm:pt modelId="{99422F81-C059-47B7-9108-64F947FB9C09}" type="pres">
      <dgm:prSet presAssocID="{DF095592-B093-44B9-88CE-484AEDA32EFE}" presName="space" presStyleCnt="0"/>
      <dgm:spPr/>
      <dgm:t>
        <a:bodyPr/>
        <a:lstStyle/>
        <a:p>
          <a:endParaRPr lang="ru-RU"/>
        </a:p>
      </dgm:t>
    </dgm:pt>
    <dgm:pt modelId="{8F42E341-CC81-47A1-883F-ACE46395E23A}" type="pres">
      <dgm:prSet presAssocID="{997DECC4-A695-4034-90C3-11544E3917CE}" presName="composite" presStyleCnt="0"/>
      <dgm:spPr/>
      <dgm:t>
        <a:bodyPr/>
        <a:lstStyle/>
        <a:p>
          <a:endParaRPr lang="ru-RU"/>
        </a:p>
      </dgm:t>
    </dgm:pt>
    <dgm:pt modelId="{DBBB2A65-93AF-461E-B146-42C82F5FF21F}" type="pres">
      <dgm:prSet presAssocID="{997DECC4-A695-4034-90C3-11544E3917CE}" presName="LShape" presStyleLbl="alignNode1" presStyleIdx="2" presStyleCnt="9"/>
      <dgm:spPr/>
      <dgm:t>
        <a:bodyPr/>
        <a:lstStyle/>
        <a:p>
          <a:endParaRPr lang="ru-RU"/>
        </a:p>
      </dgm:t>
    </dgm:pt>
    <dgm:pt modelId="{32685E97-AD9A-4569-9852-004FD42B278C}" type="pres">
      <dgm:prSet presAssocID="{997DECC4-A695-4034-90C3-11544E3917CE}" presName="ParentText" presStyleLbl="revTx" presStyleIdx="1" presStyleCnt="5" custScaleX="1205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257D6-ECEC-4B2F-A882-E3E6467E7177}" type="pres">
      <dgm:prSet presAssocID="{997DECC4-A695-4034-90C3-11544E3917CE}" presName="Triangle" presStyleLbl="alignNode1" presStyleIdx="3" presStyleCnt="9"/>
      <dgm:spPr/>
      <dgm:t>
        <a:bodyPr/>
        <a:lstStyle/>
        <a:p>
          <a:endParaRPr lang="ru-RU"/>
        </a:p>
      </dgm:t>
    </dgm:pt>
    <dgm:pt modelId="{1204F7BD-4D95-4FB7-86CD-10F0D258B657}" type="pres">
      <dgm:prSet presAssocID="{D5F74843-0DC0-410E-B74D-FBF411361FBC}" presName="sibTrans" presStyleCnt="0"/>
      <dgm:spPr/>
      <dgm:t>
        <a:bodyPr/>
        <a:lstStyle/>
        <a:p>
          <a:endParaRPr lang="ru-RU"/>
        </a:p>
      </dgm:t>
    </dgm:pt>
    <dgm:pt modelId="{0F70F3C8-587F-45E4-8394-F1E988F7C6F8}" type="pres">
      <dgm:prSet presAssocID="{D5F74843-0DC0-410E-B74D-FBF411361FBC}" presName="space" presStyleCnt="0"/>
      <dgm:spPr/>
      <dgm:t>
        <a:bodyPr/>
        <a:lstStyle/>
        <a:p>
          <a:endParaRPr lang="ru-RU"/>
        </a:p>
      </dgm:t>
    </dgm:pt>
    <dgm:pt modelId="{700B8C4D-47EC-4CC0-97A1-675B4F08D5D5}" type="pres">
      <dgm:prSet presAssocID="{2AD13C7B-BB5A-4255-A9CE-B4999EAADBF6}" presName="composite" presStyleCnt="0"/>
      <dgm:spPr/>
      <dgm:t>
        <a:bodyPr/>
        <a:lstStyle/>
        <a:p>
          <a:endParaRPr lang="ru-RU"/>
        </a:p>
      </dgm:t>
    </dgm:pt>
    <dgm:pt modelId="{3948F7EE-17C4-48B9-882B-5DB7884074F5}" type="pres">
      <dgm:prSet presAssocID="{2AD13C7B-BB5A-4255-A9CE-B4999EAADBF6}" presName="LShape" presStyleLbl="alignNode1" presStyleIdx="4" presStyleCnt="9"/>
      <dgm:spPr/>
      <dgm:t>
        <a:bodyPr/>
        <a:lstStyle/>
        <a:p>
          <a:endParaRPr lang="ru-RU"/>
        </a:p>
      </dgm:t>
    </dgm:pt>
    <dgm:pt modelId="{9E484ABD-EC49-4977-B013-F85A42BBF568}" type="pres">
      <dgm:prSet presAssocID="{2AD13C7B-BB5A-4255-A9CE-B4999EAADBF6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E4747-074B-4912-B6B4-E65F5DE73D04}" type="pres">
      <dgm:prSet presAssocID="{2AD13C7B-BB5A-4255-A9CE-B4999EAADBF6}" presName="Triangle" presStyleLbl="alignNode1" presStyleIdx="5" presStyleCnt="9"/>
      <dgm:spPr/>
      <dgm:t>
        <a:bodyPr/>
        <a:lstStyle/>
        <a:p>
          <a:endParaRPr lang="ru-RU"/>
        </a:p>
      </dgm:t>
    </dgm:pt>
    <dgm:pt modelId="{D904DD24-82F2-48A7-8FB1-EF31DB914278}" type="pres">
      <dgm:prSet presAssocID="{8787CD6A-88C2-4C1D-8085-D78B7F914956}" presName="sibTrans" presStyleCnt="0"/>
      <dgm:spPr/>
      <dgm:t>
        <a:bodyPr/>
        <a:lstStyle/>
        <a:p>
          <a:endParaRPr lang="ru-RU"/>
        </a:p>
      </dgm:t>
    </dgm:pt>
    <dgm:pt modelId="{FF7112F1-D544-4633-86E6-7C4A8CC1365F}" type="pres">
      <dgm:prSet presAssocID="{8787CD6A-88C2-4C1D-8085-D78B7F914956}" presName="space" presStyleCnt="0"/>
      <dgm:spPr/>
      <dgm:t>
        <a:bodyPr/>
        <a:lstStyle/>
        <a:p>
          <a:endParaRPr lang="ru-RU"/>
        </a:p>
      </dgm:t>
    </dgm:pt>
    <dgm:pt modelId="{6979A322-A9A5-4DC6-9806-FE37E03AC213}" type="pres">
      <dgm:prSet presAssocID="{578083B4-339A-4C87-BAC6-6AF5DE5F7130}" presName="composite" presStyleCnt="0"/>
      <dgm:spPr/>
      <dgm:t>
        <a:bodyPr/>
        <a:lstStyle/>
        <a:p>
          <a:endParaRPr lang="ru-RU"/>
        </a:p>
      </dgm:t>
    </dgm:pt>
    <dgm:pt modelId="{B24B30DA-C3A9-420B-B94C-1D243D06C6B1}" type="pres">
      <dgm:prSet presAssocID="{578083B4-339A-4C87-BAC6-6AF5DE5F7130}" presName="LShape" presStyleLbl="alignNode1" presStyleIdx="6" presStyleCnt="9"/>
      <dgm:spPr/>
      <dgm:t>
        <a:bodyPr/>
        <a:lstStyle/>
        <a:p>
          <a:endParaRPr lang="ru-RU"/>
        </a:p>
      </dgm:t>
    </dgm:pt>
    <dgm:pt modelId="{451E6EE5-9FB1-4D8C-8EF0-8308E8CC5F95}" type="pres">
      <dgm:prSet presAssocID="{578083B4-339A-4C87-BAC6-6AF5DE5F7130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4611A-B62A-48A9-925E-F94EE139EC6F}" type="pres">
      <dgm:prSet presAssocID="{578083B4-339A-4C87-BAC6-6AF5DE5F7130}" presName="Triangle" presStyleLbl="alignNode1" presStyleIdx="7" presStyleCnt="9"/>
      <dgm:spPr/>
      <dgm:t>
        <a:bodyPr/>
        <a:lstStyle/>
        <a:p>
          <a:endParaRPr lang="ru-RU"/>
        </a:p>
      </dgm:t>
    </dgm:pt>
    <dgm:pt modelId="{4D10C480-3F32-4C33-A733-0DAC1003DA3D}" type="pres">
      <dgm:prSet presAssocID="{98EF45A1-B8E9-4BBB-8F34-E3C916F5CA3A}" presName="sibTrans" presStyleCnt="0"/>
      <dgm:spPr/>
      <dgm:t>
        <a:bodyPr/>
        <a:lstStyle/>
        <a:p>
          <a:endParaRPr lang="ru-RU"/>
        </a:p>
      </dgm:t>
    </dgm:pt>
    <dgm:pt modelId="{A6DDAED1-7416-4DEA-B1DF-DDAFEAB14739}" type="pres">
      <dgm:prSet presAssocID="{98EF45A1-B8E9-4BBB-8F34-E3C916F5CA3A}" presName="space" presStyleCnt="0"/>
      <dgm:spPr/>
      <dgm:t>
        <a:bodyPr/>
        <a:lstStyle/>
        <a:p>
          <a:endParaRPr lang="ru-RU"/>
        </a:p>
      </dgm:t>
    </dgm:pt>
    <dgm:pt modelId="{2B046AA2-D872-43E1-A534-5A3557533D7E}" type="pres">
      <dgm:prSet presAssocID="{6D448D3B-16B8-4775-A5DF-AE5A0005B37F}" presName="composite" presStyleCnt="0"/>
      <dgm:spPr/>
      <dgm:t>
        <a:bodyPr/>
        <a:lstStyle/>
        <a:p>
          <a:endParaRPr lang="ru-RU"/>
        </a:p>
      </dgm:t>
    </dgm:pt>
    <dgm:pt modelId="{7D4E3623-1A35-4CCA-BF2B-C77FE0CF5FB0}" type="pres">
      <dgm:prSet presAssocID="{6D448D3B-16B8-4775-A5DF-AE5A0005B37F}" presName="LShape" presStyleLbl="alignNode1" presStyleIdx="8" presStyleCnt="9"/>
      <dgm:spPr/>
      <dgm:t>
        <a:bodyPr/>
        <a:lstStyle/>
        <a:p>
          <a:endParaRPr lang="ru-RU"/>
        </a:p>
      </dgm:t>
    </dgm:pt>
    <dgm:pt modelId="{A1DC334C-1781-4668-8A39-D8C29F82CE6C}" type="pres">
      <dgm:prSet presAssocID="{6D448D3B-16B8-4775-A5DF-AE5A0005B37F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205F7F-ACC9-4171-9672-FC2D4C442AF2}" srcId="{578083B4-339A-4C87-BAC6-6AF5DE5F7130}" destId="{17201A46-F6EA-4E86-95A8-4B63A98DF44A}" srcOrd="0" destOrd="0" parTransId="{490F21C4-98F7-4E0A-8F88-8764AD7254A0}" sibTransId="{EDD1D2F5-CC9F-4A80-9D29-40E66ECD950A}"/>
    <dgm:cxn modelId="{7D3C5843-4B5B-4094-A31F-8B20755A4030}" type="presOf" srcId="{67666E1D-5114-4F51-B142-F4004078326C}" destId="{9E484ABD-EC49-4977-B013-F85A42BBF568}" srcOrd="0" destOrd="2" presId="urn:microsoft.com/office/officeart/2009/3/layout/StepUpProcess"/>
    <dgm:cxn modelId="{F2513F82-5BE3-4605-9309-62549F8F8054}" type="presOf" srcId="{C863A034-C9BF-4380-934E-8324CD5A81F3}" destId="{A4D5ACDE-01D0-40E6-817F-DAB1AF09D39E}" srcOrd="0" destOrd="2" presId="urn:microsoft.com/office/officeart/2009/3/layout/StepUpProcess"/>
    <dgm:cxn modelId="{4E6A528C-8AB2-4A6A-83FE-9D58E578BE27}" srcId="{997DECC4-A695-4034-90C3-11544E3917CE}" destId="{8025033D-1025-46E4-9FC6-6BAC68E31DDE}" srcOrd="1" destOrd="0" parTransId="{1C66C53A-E21A-41A6-8FDD-182BD423CDFE}" sibTransId="{470B7C4F-9640-4391-BD0C-32F70869D8D4}"/>
    <dgm:cxn modelId="{B8AE28EA-72D9-4F66-8A24-D9D70FB2F7D2}" srcId="{357EEA5C-4447-4141-A843-13DAA9C8F127}" destId="{997DECC4-A695-4034-90C3-11544E3917CE}" srcOrd="1" destOrd="0" parTransId="{BF85895A-FFDA-43DF-B911-2B9DE8F9DD70}" sibTransId="{D5F74843-0DC0-410E-B74D-FBF411361FBC}"/>
    <dgm:cxn modelId="{E88F113A-1896-444A-841B-0480D657C94C}" type="presOf" srcId="{8025033D-1025-46E4-9FC6-6BAC68E31DDE}" destId="{32685E97-AD9A-4569-9852-004FD42B278C}" srcOrd="0" destOrd="2" presId="urn:microsoft.com/office/officeart/2009/3/layout/StepUpProcess"/>
    <dgm:cxn modelId="{A226B627-94F9-4D39-B255-6D4891F42745}" type="presOf" srcId="{C29DE147-A88D-46A7-AF64-508383B179B2}" destId="{32685E97-AD9A-4569-9852-004FD42B278C}" srcOrd="0" destOrd="3" presId="urn:microsoft.com/office/officeart/2009/3/layout/StepUpProcess"/>
    <dgm:cxn modelId="{67662438-EA58-4C8E-B6F9-56E35BCE9CBD}" srcId="{357EEA5C-4447-4141-A843-13DAA9C8F127}" destId="{2AD13C7B-BB5A-4255-A9CE-B4999EAADBF6}" srcOrd="2" destOrd="0" parTransId="{8D472962-3AAF-4D17-9F1D-1E8D862712F9}" sibTransId="{8787CD6A-88C2-4C1D-8085-D78B7F914956}"/>
    <dgm:cxn modelId="{E91C550A-5BFE-46FF-A54F-163FF3591689}" type="presOf" srcId="{2AD13C7B-BB5A-4255-A9CE-B4999EAADBF6}" destId="{9E484ABD-EC49-4977-B013-F85A42BBF568}" srcOrd="0" destOrd="0" presId="urn:microsoft.com/office/officeart/2009/3/layout/StepUpProcess"/>
    <dgm:cxn modelId="{7E148388-2F73-4261-9DE5-34CD462D5F63}" type="presOf" srcId="{0DB76394-E8BE-4BFF-82CC-CDB7CB3BCB19}" destId="{A4D5ACDE-01D0-40E6-817F-DAB1AF09D39E}" srcOrd="0" destOrd="4" presId="urn:microsoft.com/office/officeart/2009/3/layout/StepUpProcess"/>
    <dgm:cxn modelId="{980DA648-8F11-4B5C-ACA3-CDB6C36AA840}" type="presOf" srcId="{BEA3EBB2-2680-4A8B-9D64-3E7987BBD420}" destId="{A4D5ACDE-01D0-40E6-817F-DAB1AF09D39E}" srcOrd="0" destOrd="1" presId="urn:microsoft.com/office/officeart/2009/3/layout/StepUpProcess"/>
    <dgm:cxn modelId="{A1680E61-0FF2-402A-8D83-63D7F0C0286C}" type="presOf" srcId="{99754816-DA16-4A5C-81B6-7F8DF898EA5D}" destId="{9E484ABD-EC49-4977-B013-F85A42BBF568}" srcOrd="0" destOrd="1" presId="urn:microsoft.com/office/officeart/2009/3/layout/StepUpProcess"/>
    <dgm:cxn modelId="{2E2C2D83-2C6E-4CE1-9386-B11FF859BAAE}" type="presOf" srcId="{357EEA5C-4447-4141-A843-13DAA9C8F127}" destId="{49E0791A-CC24-4F7D-A46D-353DDA59C764}" srcOrd="0" destOrd="0" presId="urn:microsoft.com/office/officeart/2009/3/layout/StepUpProcess"/>
    <dgm:cxn modelId="{D86138EA-49F6-4DE7-B86D-C6DF324879B5}" type="presOf" srcId="{6D448D3B-16B8-4775-A5DF-AE5A0005B37F}" destId="{A1DC334C-1781-4668-8A39-D8C29F82CE6C}" srcOrd="0" destOrd="0" presId="urn:microsoft.com/office/officeart/2009/3/layout/StepUpProcess"/>
    <dgm:cxn modelId="{2E5988AA-D8C6-4634-8C79-6E72C5DBBAC8}" type="presOf" srcId="{E2F74871-2169-4561-B5FE-1A382B0399AA}" destId="{A1DC334C-1781-4668-8A39-D8C29F82CE6C}" srcOrd="0" destOrd="1" presId="urn:microsoft.com/office/officeart/2009/3/layout/StepUpProcess"/>
    <dgm:cxn modelId="{BD6E14C2-AAEC-4253-8EAC-69FB211341BE}" type="presOf" srcId="{134A7845-372A-4956-8195-CD6A105636F5}" destId="{A4D5ACDE-01D0-40E6-817F-DAB1AF09D39E}" srcOrd="0" destOrd="3" presId="urn:microsoft.com/office/officeart/2009/3/layout/StepUpProcess"/>
    <dgm:cxn modelId="{6BCB6663-A862-4DE9-B1EF-BA53A427779A}" srcId="{A59DDDC0-E8E1-48A5-9B9B-717906798CEF}" destId="{BEA3EBB2-2680-4A8B-9D64-3E7987BBD420}" srcOrd="0" destOrd="0" parTransId="{29A3D8BF-419F-4D7D-8E2E-1E742DD60056}" sibTransId="{0FEAECE7-4112-4091-8283-759F093763D4}"/>
    <dgm:cxn modelId="{BB2DAD6C-0A38-4BDD-9D58-CE19C9B6735B}" srcId="{357EEA5C-4447-4141-A843-13DAA9C8F127}" destId="{578083B4-339A-4C87-BAC6-6AF5DE5F7130}" srcOrd="3" destOrd="0" parTransId="{0FCD13DE-4EEE-495E-9135-80121B15E2C7}" sibTransId="{98EF45A1-B8E9-4BBB-8F34-E3C916F5CA3A}"/>
    <dgm:cxn modelId="{76B4B655-6473-4939-89DF-9C3FF76ED3F4}" type="presOf" srcId="{3B4F8228-0FA0-4B58-9827-6A120A15F85A}" destId="{32685E97-AD9A-4569-9852-004FD42B278C}" srcOrd="0" destOrd="1" presId="urn:microsoft.com/office/officeart/2009/3/layout/StepUpProcess"/>
    <dgm:cxn modelId="{58CF65E5-B73F-4C09-B89D-30EBEC1AE810}" srcId="{A59DDDC0-E8E1-48A5-9B9B-717906798CEF}" destId="{0DB76394-E8BE-4BFF-82CC-CDB7CB3BCB19}" srcOrd="3" destOrd="0" parTransId="{04D10B33-AAA6-413B-B7E3-410761562357}" sibTransId="{AF0E6B57-6225-40E9-A846-806212F56DEE}"/>
    <dgm:cxn modelId="{67C40B25-F24A-43EC-AC51-BB302F9F55B8}" srcId="{357EEA5C-4447-4141-A843-13DAA9C8F127}" destId="{6D448D3B-16B8-4775-A5DF-AE5A0005B37F}" srcOrd="4" destOrd="0" parTransId="{3119B503-9F6B-4A9B-84F1-5B45E62F0899}" sibTransId="{DBA1B87F-A555-4022-BFCA-828D585BDC52}"/>
    <dgm:cxn modelId="{4F2B0D97-B596-46ED-9C9A-45CACA0D16F6}" srcId="{997DECC4-A695-4034-90C3-11544E3917CE}" destId="{3B4F8228-0FA0-4B58-9827-6A120A15F85A}" srcOrd="0" destOrd="0" parTransId="{5DF5232F-511A-42AF-B052-6DBC9190F57F}" sibTransId="{ED587051-83DE-4F32-B32B-24987A1CBF67}"/>
    <dgm:cxn modelId="{B51552F0-0930-41F6-819C-EB378F5FCC25}" srcId="{6D448D3B-16B8-4775-A5DF-AE5A0005B37F}" destId="{E2F74871-2169-4561-B5FE-1A382B0399AA}" srcOrd="0" destOrd="0" parTransId="{47EC13C3-299F-4173-AAD7-D5A0336509FA}" sibTransId="{D3EEAFE3-CCB7-4838-A6F2-DF32EB3C8FCB}"/>
    <dgm:cxn modelId="{24F07248-0AD0-4B96-9DE8-ED199DDCD8A6}" srcId="{A59DDDC0-E8E1-48A5-9B9B-717906798CEF}" destId="{C863A034-C9BF-4380-934E-8324CD5A81F3}" srcOrd="1" destOrd="0" parTransId="{4B000EB0-0AEF-4A17-813F-24F2F87C1BBF}" sibTransId="{0B31F8FC-3373-4B9D-8BB7-C74770764AB4}"/>
    <dgm:cxn modelId="{9C62DC33-5208-49E8-89A3-6BE1C7A33400}" srcId="{357EEA5C-4447-4141-A843-13DAA9C8F127}" destId="{A59DDDC0-E8E1-48A5-9B9B-717906798CEF}" srcOrd="0" destOrd="0" parTransId="{AF8E05D3-BDA3-4942-8246-554303470A0B}" sibTransId="{DF095592-B093-44B9-88CE-484AEDA32EFE}"/>
    <dgm:cxn modelId="{A438D89C-4384-4513-A653-8C8E7114453F}" srcId="{2AD13C7B-BB5A-4255-A9CE-B4999EAADBF6}" destId="{67666E1D-5114-4F51-B142-F4004078326C}" srcOrd="1" destOrd="0" parTransId="{BC24F420-F6E3-4153-A1A5-4F2F678D1DA8}" sibTransId="{C91B8E19-8E5E-42CF-A5E5-84E374B26AB0}"/>
    <dgm:cxn modelId="{016FF594-F361-4E33-9D3C-414102DE80F7}" srcId="{A59DDDC0-E8E1-48A5-9B9B-717906798CEF}" destId="{134A7845-372A-4956-8195-CD6A105636F5}" srcOrd="2" destOrd="0" parTransId="{84512DFE-4CDC-439A-986C-77E050514B85}" sibTransId="{9280F941-36FF-48DC-A11E-058A1DE650D1}"/>
    <dgm:cxn modelId="{04CDC20A-7385-4E57-BADC-0745571AA63D}" type="presOf" srcId="{997DECC4-A695-4034-90C3-11544E3917CE}" destId="{32685E97-AD9A-4569-9852-004FD42B278C}" srcOrd="0" destOrd="0" presId="urn:microsoft.com/office/officeart/2009/3/layout/StepUpProcess"/>
    <dgm:cxn modelId="{1EFECDFB-5A81-49A1-8EF5-FF30EE400722}" srcId="{997DECC4-A695-4034-90C3-11544E3917CE}" destId="{C29DE147-A88D-46A7-AF64-508383B179B2}" srcOrd="2" destOrd="0" parTransId="{C4F44C5C-89E1-4A4A-A3BF-B18C3F8A5D08}" sibTransId="{B36C7645-4737-42AC-A3E5-69C1C01D845A}"/>
    <dgm:cxn modelId="{0FDE7BC5-A5FA-45CD-873C-49C51E2E4E0B}" srcId="{2AD13C7B-BB5A-4255-A9CE-B4999EAADBF6}" destId="{99754816-DA16-4A5C-81B6-7F8DF898EA5D}" srcOrd="0" destOrd="0" parTransId="{1DBA0107-F851-45A7-B755-66B2102DF1E9}" sibTransId="{97904205-CFAF-4432-BE22-3BC1C5E7C1F2}"/>
    <dgm:cxn modelId="{883E3901-3033-469E-BD57-09C792972D06}" type="presOf" srcId="{578083B4-339A-4C87-BAC6-6AF5DE5F7130}" destId="{451E6EE5-9FB1-4D8C-8EF0-8308E8CC5F95}" srcOrd="0" destOrd="0" presId="urn:microsoft.com/office/officeart/2009/3/layout/StepUpProcess"/>
    <dgm:cxn modelId="{A993815A-89AC-4328-ACB2-48EB4C98A518}" type="presOf" srcId="{17201A46-F6EA-4E86-95A8-4B63A98DF44A}" destId="{451E6EE5-9FB1-4D8C-8EF0-8308E8CC5F95}" srcOrd="0" destOrd="1" presId="urn:microsoft.com/office/officeart/2009/3/layout/StepUpProcess"/>
    <dgm:cxn modelId="{2D690CB3-33FA-433B-98F7-E329822D25C2}" type="presOf" srcId="{A59DDDC0-E8E1-48A5-9B9B-717906798CEF}" destId="{A4D5ACDE-01D0-40E6-817F-DAB1AF09D39E}" srcOrd="0" destOrd="0" presId="urn:microsoft.com/office/officeart/2009/3/layout/StepUpProcess"/>
    <dgm:cxn modelId="{BE418FDD-E478-4D5E-8F72-62B530C414B0}" type="presParOf" srcId="{49E0791A-CC24-4F7D-A46D-353DDA59C764}" destId="{32B64D4B-69A9-4D0B-ACAF-FE115CBC7C67}" srcOrd="0" destOrd="0" presId="urn:microsoft.com/office/officeart/2009/3/layout/StepUpProcess"/>
    <dgm:cxn modelId="{140B702A-ABB4-44D8-98D6-B404596BB751}" type="presParOf" srcId="{32B64D4B-69A9-4D0B-ACAF-FE115CBC7C67}" destId="{17A4172E-9E35-4E28-BBEC-2C1286CA8492}" srcOrd="0" destOrd="0" presId="urn:microsoft.com/office/officeart/2009/3/layout/StepUpProcess"/>
    <dgm:cxn modelId="{E5D7A292-AEEB-4754-9658-64EBE26DA8BF}" type="presParOf" srcId="{32B64D4B-69A9-4D0B-ACAF-FE115CBC7C67}" destId="{A4D5ACDE-01D0-40E6-817F-DAB1AF09D39E}" srcOrd="1" destOrd="0" presId="urn:microsoft.com/office/officeart/2009/3/layout/StepUpProcess"/>
    <dgm:cxn modelId="{87B833E5-CA69-4A04-ABDC-49D18004F132}" type="presParOf" srcId="{32B64D4B-69A9-4D0B-ACAF-FE115CBC7C67}" destId="{0655565D-0124-49F8-8701-7278EBC9A404}" srcOrd="2" destOrd="0" presId="urn:microsoft.com/office/officeart/2009/3/layout/StepUpProcess"/>
    <dgm:cxn modelId="{9DB50E21-2F9A-4BE3-8EA5-BFA15A49E883}" type="presParOf" srcId="{49E0791A-CC24-4F7D-A46D-353DDA59C764}" destId="{C474B678-145A-46CF-A28A-A0A38F0BDB27}" srcOrd="1" destOrd="0" presId="urn:microsoft.com/office/officeart/2009/3/layout/StepUpProcess"/>
    <dgm:cxn modelId="{23458B29-F6AF-4F30-97F3-FE3C86EDFB1C}" type="presParOf" srcId="{C474B678-145A-46CF-A28A-A0A38F0BDB27}" destId="{99422F81-C059-47B7-9108-64F947FB9C09}" srcOrd="0" destOrd="0" presId="urn:microsoft.com/office/officeart/2009/3/layout/StepUpProcess"/>
    <dgm:cxn modelId="{CA7C14A4-3130-45FF-A99B-ED043B05178C}" type="presParOf" srcId="{49E0791A-CC24-4F7D-A46D-353DDA59C764}" destId="{8F42E341-CC81-47A1-883F-ACE46395E23A}" srcOrd="2" destOrd="0" presId="urn:microsoft.com/office/officeart/2009/3/layout/StepUpProcess"/>
    <dgm:cxn modelId="{2BB723C9-802D-4AF4-BE95-B0BE6B9DAABB}" type="presParOf" srcId="{8F42E341-CC81-47A1-883F-ACE46395E23A}" destId="{DBBB2A65-93AF-461E-B146-42C82F5FF21F}" srcOrd="0" destOrd="0" presId="urn:microsoft.com/office/officeart/2009/3/layout/StepUpProcess"/>
    <dgm:cxn modelId="{74EC9571-DA5C-454C-AC00-AE1A78371713}" type="presParOf" srcId="{8F42E341-CC81-47A1-883F-ACE46395E23A}" destId="{32685E97-AD9A-4569-9852-004FD42B278C}" srcOrd="1" destOrd="0" presId="urn:microsoft.com/office/officeart/2009/3/layout/StepUpProcess"/>
    <dgm:cxn modelId="{28D6705F-C7E5-420F-AC78-000A276A53D7}" type="presParOf" srcId="{8F42E341-CC81-47A1-883F-ACE46395E23A}" destId="{4D0257D6-ECEC-4B2F-A882-E3E6467E7177}" srcOrd="2" destOrd="0" presId="urn:microsoft.com/office/officeart/2009/3/layout/StepUpProcess"/>
    <dgm:cxn modelId="{E4315785-2D14-435C-B139-62F433FD2FD3}" type="presParOf" srcId="{49E0791A-CC24-4F7D-A46D-353DDA59C764}" destId="{1204F7BD-4D95-4FB7-86CD-10F0D258B657}" srcOrd="3" destOrd="0" presId="urn:microsoft.com/office/officeart/2009/3/layout/StepUpProcess"/>
    <dgm:cxn modelId="{F9240546-D943-4C2B-B770-E2C9C10DA390}" type="presParOf" srcId="{1204F7BD-4D95-4FB7-86CD-10F0D258B657}" destId="{0F70F3C8-587F-45E4-8394-F1E988F7C6F8}" srcOrd="0" destOrd="0" presId="urn:microsoft.com/office/officeart/2009/3/layout/StepUpProcess"/>
    <dgm:cxn modelId="{220CE3D8-9260-436B-B5AD-89940CFFE36B}" type="presParOf" srcId="{49E0791A-CC24-4F7D-A46D-353DDA59C764}" destId="{700B8C4D-47EC-4CC0-97A1-675B4F08D5D5}" srcOrd="4" destOrd="0" presId="urn:microsoft.com/office/officeart/2009/3/layout/StepUpProcess"/>
    <dgm:cxn modelId="{068DBE8C-1374-47C4-B0EE-F504845091F0}" type="presParOf" srcId="{700B8C4D-47EC-4CC0-97A1-675B4F08D5D5}" destId="{3948F7EE-17C4-48B9-882B-5DB7884074F5}" srcOrd="0" destOrd="0" presId="urn:microsoft.com/office/officeart/2009/3/layout/StepUpProcess"/>
    <dgm:cxn modelId="{FB4A4C5B-E5CA-45AE-B5B9-0A81EA81C7AE}" type="presParOf" srcId="{700B8C4D-47EC-4CC0-97A1-675B4F08D5D5}" destId="{9E484ABD-EC49-4977-B013-F85A42BBF568}" srcOrd="1" destOrd="0" presId="urn:microsoft.com/office/officeart/2009/3/layout/StepUpProcess"/>
    <dgm:cxn modelId="{73A46EA8-AA88-4843-82A9-DC6BE0F76F66}" type="presParOf" srcId="{700B8C4D-47EC-4CC0-97A1-675B4F08D5D5}" destId="{DD6E4747-074B-4912-B6B4-E65F5DE73D04}" srcOrd="2" destOrd="0" presId="urn:microsoft.com/office/officeart/2009/3/layout/StepUpProcess"/>
    <dgm:cxn modelId="{17E5B87A-4BD9-494B-8CF7-4A556E674944}" type="presParOf" srcId="{49E0791A-CC24-4F7D-A46D-353DDA59C764}" destId="{D904DD24-82F2-48A7-8FB1-EF31DB914278}" srcOrd="5" destOrd="0" presId="urn:microsoft.com/office/officeart/2009/3/layout/StepUpProcess"/>
    <dgm:cxn modelId="{E3380D11-8545-4B45-9CED-F1AC381B7087}" type="presParOf" srcId="{D904DD24-82F2-48A7-8FB1-EF31DB914278}" destId="{FF7112F1-D544-4633-86E6-7C4A8CC1365F}" srcOrd="0" destOrd="0" presId="urn:microsoft.com/office/officeart/2009/3/layout/StepUpProcess"/>
    <dgm:cxn modelId="{15B1F1E0-74A6-4483-A5E5-05A2A1CE6063}" type="presParOf" srcId="{49E0791A-CC24-4F7D-A46D-353DDA59C764}" destId="{6979A322-A9A5-4DC6-9806-FE37E03AC213}" srcOrd="6" destOrd="0" presId="urn:microsoft.com/office/officeart/2009/3/layout/StepUpProcess"/>
    <dgm:cxn modelId="{70C79A08-49A4-4DC4-B160-7DD0C76172EB}" type="presParOf" srcId="{6979A322-A9A5-4DC6-9806-FE37E03AC213}" destId="{B24B30DA-C3A9-420B-B94C-1D243D06C6B1}" srcOrd="0" destOrd="0" presId="urn:microsoft.com/office/officeart/2009/3/layout/StepUpProcess"/>
    <dgm:cxn modelId="{D0DA29F3-E38A-4B96-8895-59EF77B166EA}" type="presParOf" srcId="{6979A322-A9A5-4DC6-9806-FE37E03AC213}" destId="{451E6EE5-9FB1-4D8C-8EF0-8308E8CC5F95}" srcOrd="1" destOrd="0" presId="urn:microsoft.com/office/officeart/2009/3/layout/StepUpProcess"/>
    <dgm:cxn modelId="{2D358337-B9F0-4E32-A534-C14C1CC6093B}" type="presParOf" srcId="{6979A322-A9A5-4DC6-9806-FE37E03AC213}" destId="{F674611A-B62A-48A9-925E-F94EE139EC6F}" srcOrd="2" destOrd="0" presId="urn:microsoft.com/office/officeart/2009/3/layout/StepUpProcess"/>
    <dgm:cxn modelId="{5D00BC4E-0C88-4D23-91F7-1312C8924175}" type="presParOf" srcId="{49E0791A-CC24-4F7D-A46D-353DDA59C764}" destId="{4D10C480-3F32-4C33-A733-0DAC1003DA3D}" srcOrd="7" destOrd="0" presId="urn:microsoft.com/office/officeart/2009/3/layout/StepUpProcess"/>
    <dgm:cxn modelId="{03ED0B6E-5B46-44A9-B24E-9C1B6CA84E8A}" type="presParOf" srcId="{4D10C480-3F32-4C33-A733-0DAC1003DA3D}" destId="{A6DDAED1-7416-4DEA-B1DF-DDAFEAB14739}" srcOrd="0" destOrd="0" presId="urn:microsoft.com/office/officeart/2009/3/layout/StepUpProcess"/>
    <dgm:cxn modelId="{3BDF4608-AD22-40EA-8767-46B0FE8346AE}" type="presParOf" srcId="{49E0791A-CC24-4F7D-A46D-353DDA59C764}" destId="{2B046AA2-D872-43E1-A534-5A3557533D7E}" srcOrd="8" destOrd="0" presId="urn:microsoft.com/office/officeart/2009/3/layout/StepUpProcess"/>
    <dgm:cxn modelId="{0DCDD76D-3691-450A-9378-7ECBFB57D1EC}" type="presParOf" srcId="{2B046AA2-D872-43E1-A534-5A3557533D7E}" destId="{7D4E3623-1A35-4CCA-BF2B-C77FE0CF5FB0}" srcOrd="0" destOrd="0" presId="urn:microsoft.com/office/officeart/2009/3/layout/StepUpProcess"/>
    <dgm:cxn modelId="{1A170032-3029-4D88-892F-8FEFE5C729F3}" type="presParOf" srcId="{2B046AA2-D872-43E1-A534-5A3557533D7E}" destId="{A1DC334C-1781-4668-8A39-D8C29F82CE6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B52A1-C096-466E-BFEE-92F27C4238C3}">
      <dsp:nvSpPr>
        <dsp:cNvPr id="0" name=""/>
        <dsp:cNvSpPr/>
      </dsp:nvSpPr>
      <dsp:spPr>
        <a:xfrm rot="10800000">
          <a:off x="842508" y="140420"/>
          <a:ext cx="5035110" cy="753103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681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Industry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2% of enterprises operate in industry and construction sector</a:t>
          </a:r>
          <a:endParaRPr lang="ru-RU" sz="1600" kern="1200" dirty="0" smtClean="0"/>
        </a:p>
      </dsp:txBody>
      <dsp:txXfrm rot="10800000">
        <a:off x="1030784" y="140420"/>
        <a:ext cx="4846834" cy="753103"/>
      </dsp:txXfrm>
    </dsp:sp>
    <dsp:sp modelId="{0C35AEC6-948E-4FF7-851A-5D119135D99A}">
      <dsp:nvSpPr>
        <dsp:cNvPr id="0" name=""/>
        <dsp:cNvSpPr/>
      </dsp:nvSpPr>
      <dsp:spPr>
        <a:xfrm>
          <a:off x="190044" y="42243"/>
          <a:ext cx="831837" cy="83183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ECB778E-83FA-4E65-9381-759F50DE3F2E}">
      <dsp:nvSpPr>
        <dsp:cNvPr id="0" name=""/>
        <dsp:cNvSpPr/>
      </dsp:nvSpPr>
      <dsp:spPr>
        <a:xfrm rot="10800000">
          <a:off x="715673" y="988089"/>
          <a:ext cx="5202967" cy="1934187"/>
        </a:xfrm>
        <a:prstGeom prst="homePlate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681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Agriculture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Peasant Farms (2017): 700 units. 23% of enterprises operate in agriculture sector (mostly animal breeding, cereals and vegetables).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Animal breeding: </a:t>
          </a:r>
          <a:r>
            <a:rPr lang="en-US" sz="1600" b="0" kern="1200" dirty="0" err="1" smtClean="0"/>
            <a:t>Edinet</a:t>
          </a:r>
          <a:r>
            <a:rPr lang="en-US" sz="1600" b="0" kern="1200" dirty="0" smtClean="0"/>
            <a:t> is 3rd rayon out of 12 </a:t>
          </a:r>
          <a:r>
            <a:rPr lang="en-US" sz="1600" b="0" kern="1200" dirty="0" err="1" smtClean="0"/>
            <a:t>rayons</a:t>
          </a:r>
          <a:r>
            <a:rPr lang="en-US" sz="1600" b="0" kern="1200" dirty="0" smtClean="0"/>
            <a:t>, in terms of production volume.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Vegetables and fruit (global harvest): </a:t>
          </a:r>
          <a:r>
            <a:rPr lang="en-US" sz="1600" b="0" kern="1200" dirty="0" err="1" smtClean="0"/>
            <a:t>Edinet</a:t>
          </a:r>
          <a:r>
            <a:rPr lang="en-US" sz="1600" b="0" kern="1200" dirty="0" smtClean="0"/>
            <a:t> is 5</a:t>
          </a:r>
          <a:r>
            <a:rPr lang="en-US" sz="1600" b="0" kern="1200" baseline="30000" dirty="0" smtClean="0"/>
            <a:t>th</a:t>
          </a:r>
          <a:r>
            <a:rPr lang="en-US" sz="1600" b="0" kern="1200" dirty="0" smtClean="0"/>
            <a:t> rayon out of 12. </a:t>
          </a:r>
        </a:p>
      </dsp:txBody>
      <dsp:txXfrm rot="10800000">
        <a:off x="1199220" y="988089"/>
        <a:ext cx="4719420" cy="1934187"/>
      </dsp:txXfrm>
    </dsp:sp>
    <dsp:sp modelId="{836AA8B9-CBA8-4DDB-86A4-E67F9BC07E9D}">
      <dsp:nvSpPr>
        <dsp:cNvPr id="0" name=""/>
        <dsp:cNvSpPr/>
      </dsp:nvSpPr>
      <dsp:spPr>
        <a:xfrm>
          <a:off x="107466" y="1497298"/>
          <a:ext cx="831837" cy="83183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7CCBB60-D35D-4459-B8C4-D8B5EA75D925}">
      <dsp:nvSpPr>
        <dsp:cNvPr id="0" name=""/>
        <dsp:cNvSpPr/>
      </dsp:nvSpPr>
      <dsp:spPr>
        <a:xfrm rot="10800000">
          <a:off x="486532" y="3264917"/>
          <a:ext cx="5415603" cy="1422541"/>
        </a:xfrm>
        <a:prstGeom prst="homePlat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681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Service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75% of enterprises are operate in service sector. There are 9 branches of banks, 3 savings and loans associations, over 600 retail units, 4 </a:t>
          </a:r>
          <a:r>
            <a:rPr lang="en-US" sz="1600" kern="1200" dirty="0" err="1" smtClean="0"/>
            <a:t>agri</a:t>
          </a:r>
          <a:r>
            <a:rPr lang="en-US" sz="1600" kern="1200" dirty="0" smtClean="0"/>
            <a:t>-food markets, 25 public catering establishments, 30 public service units (hairdressers, , etc.), 4 hotels.</a:t>
          </a:r>
          <a:endParaRPr lang="ru-RU" sz="1600" kern="1200" dirty="0"/>
        </a:p>
      </dsp:txBody>
      <dsp:txXfrm rot="10800000">
        <a:off x="842167" y="3264917"/>
        <a:ext cx="5059968" cy="1422541"/>
      </dsp:txXfrm>
    </dsp:sp>
    <dsp:sp modelId="{279E01BA-FDA2-401F-9026-BD9CD8109EB8}">
      <dsp:nvSpPr>
        <dsp:cNvPr id="0" name=""/>
        <dsp:cNvSpPr/>
      </dsp:nvSpPr>
      <dsp:spPr>
        <a:xfrm>
          <a:off x="282044" y="3569860"/>
          <a:ext cx="831837" cy="83183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7149E-6B11-468B-9F0E-7A8325E37262}">
      <dsp:nvSpPr>
        <dsp:cNvPr id="0" name=""/>
        <dsp:cNvSpPr/>
      </dsp:nvSpPr>
      <dsp:spPr>
        <a:xfrm rot="16200000">
          <a:off x="-838334" y="2887267"/>
          <a:ext cx="3254163" cy="864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62265" bIns="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Edinet</a:t>
          </a:r>
          <a:r>
            <a:rPr lang="en-US" sz="3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profile</a:t>
          </a:r>
          <a:endParaRPr lang="ru-RU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838334" y="2887267"/>
        <a:ext cx="3254163" cy="864300"/>
      </dsp:txXfrm>
    </dsp:sp>
    <dsp:sp modelId="{9E69A768-DE88-4F75-B9CF-4087FC700BF7}">
      <dsp:nvSpPr>
        <dsp:cNvPr id="0" name=""/>
        <dsp:cNvSpPr/>
      </dsp:nvSpPr>
      <dsp:spPr>
        <a:xfrm>
          <a:off x="1220897" y="1299385"/>
          <a:ext cx="4580812" cy="40400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762265" rIns="199136" bIns="199136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/>
            <a:t>Country</a:t>
          </a:r>
          <a:r>
            <a:rPr lang="en-US" sz="2200" kern="1200" dirty="0" smtClean="0"/>
            <a:t>: Republic of Moldova, </a:t>
          </a:r>
          <a:r>
            <a:rPr lang="en-US" sz="2200" kern="1200" dirty="0" err="1" smtClean="0"/>
            <a:t>Edinet</a:t>
          </a:r>
          <a:r>
            <a:rPr lang="en-US" sz="2200" kern="1200" dirty="0" smtClean="0"/>
            <a:t> District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/>
            <a:t>Total Area</a:t>
          </a:r>
          <a:r>
            <a:rPr lang="en-US" sz="2200" kern="1200" dirty="0" smtClean="0"/>
            <a:t>: </a:t>
          </a:r>
          <a:r>
            <a:rPr lang="pl-PL" sz="2200" b="0" i="0" kern="1200" dirty="0" smtClean="0"/>
            <a:t>2.2 sq mi (5.7 km</a:t>
          </a:r>
          <a:r>
            <a:rPr lang="pl-PL" sz="2200" b="0" i="0" kern="1200" baseline="30000" dirty="0" smtClean="0"/>
            <a:t>2</a:t>
          </a:r>
          <a:r>
            <a:rPr lang="pl-PL" sz="2200" b="0" i="0" kern="1200" dirty="0" smtClean="0"/>
            <a:t>)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/>
            <a:t>Population</a:t>
          </a:r>
          <a:r>
            <a:rPr lang="en-US" sz="2200" b="0" kern="1200" dirty="0" smtClean="0"/>
            <a:t>: 20 200  </a:t>
          </a:r>
          <a:endParaRPr lang="ru-RU" sz="2200" b="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/>
            <a:t>No of enterprises</a:t>
          </a:r>
          <a:r>
            <a:rPr lang="en-US" sz="2200" kern="1200" dirty="0" smtClean="0"/>
            <a:t>: 2100</a:t>
          </a: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/>
            <a:t>Most of businesses  are active in the area of trade, hotels and restaurants (26%), but the highest turnover is in the industry (25%).</a:t>
          </a:r>
          <a:endParaRPr lang="ru-RU" sz="2200" b="1" kern="1200" dirty="0"/>
        </a:p>
      </dsp:txBody>
      <dsp:txXfrm>
        <a:off x="1220897" y="1299385"/>
        <a:ext cx="4580812" cy="4040064"/>
      </dsp:txXfrm>
    </dsp:sp>
    <dsp:sp modelId="{4A3DFAD7-34E6-4EA4-ADBD-7AA00CB0CBCC}">
      <dsp:nvSpPr>
        <dsp:cNvPr id="0" name=""/>
        <dsp:cNvSpPr/>
      </dsp:nvSpPr>
      <dsp:spPr>
        <a:xfrm>
          <a:off x="8361" y="-101264"/>
          <a:ext cx="2425071" cy="220242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898DC-4C1E-4057-969F-36DE20C2C5FB}">
      <dsp:nvSpPr>
        <dsp:cNvPr id="0" name=""/>
        <dsp:cNvSpPr/>
      </dsp:nvSpPr>
      <dsp:spPr>
        <a:xfrm>
          <a:off x="694407" y="0"/>
          <a:ext cx="9083567" cy="567722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3D6705-14EB-4BE7-BA5C-B5AE426B0794}">
      <dsp:nvSpPr>
        <dsp:cNvPr id="0" name=""/>
        <dsp:cNvSpPr/>
      </dsp:nvSpPr>
      <dsp:spPr>
        <a:xfrm>
          <a:off x="1589138" y="4221588"/>
          <a:ext cx="208922" cy="20892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4888E0-952B-48DD-9BEF-EE3C274C2A58}">
      <dsp:nvSpPr>
        <dsp:cNvPr id="0" name=""/>
        <dsp:cNvSpPr/>
      </dsp:nvSpPr>
      <dsp:spPr>
        <a:xfrm>
          <a:off x="1693599" y="4326049"/>
          <a:ext cx="1189947" cy="135118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70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Physical infrastructure</a:t>
          </a:r>
          <a:endParaRPr lang="ru-RU" sz="1800" b="1" kern="1200" dirty="0"/>
        </a:p>
      </dsp:txBody>
      <dsp:txXfrm>
        <a:off x="1693599" y="4326049"/>
        <a:ext cx="1189947" cy="1351180"/>
      </dsp:txXfrm>
    </dsp:sp>
    <dsp:sp modelId="{D5F24536-4655-4A1B-AD6D-45C24AE339C3}">
      <dsp:nvSpPr>
        <dsp:cNvPr id="0" name=""/>
        <dsp:cNvSpPr/>
      </dsp:nvSpPr>
      <dsp:spPr>
        <a:xfrm>
          <a:off x="2720043" y="3134966"/>
          <a:ext cx="327008" cy="32700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F622B4-86D0-4E1B-BAB5-E031151297D5}">
      <dsp:nvSpPr>
        <dsp:cNvPr id="0" name=""/>
        <dsp:cNvSpPr/>
      </dsp:nvSpPr>
      <dsp:spPr>
        <a:xfrm>
          <a:off x="2883547" y="3298470"/>
          <a:ext cx="1507872" cy="237875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275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Business capacity </a:t>
          </a:r>
          <a:r>
            <a:rPr lang="en-US" sz="1800" b="1" kern="1200" dirty="0"/>
            <a:t>building</a:t>
          </a:r>
          <a:endParaRPr lang="ru-RU" sz="1800" b="1" kern="1200" dirty="0"/>
        </a:p>
      </dsp:txBody>
      <dsp:txXfrm>
        <a:off x="2883547" y="3298470"/>
        <a:ext cx="1507872" cy="2378759"/>
      </dsp:txXfrm>
    </dsp:sp>
    <dsp:sp modelId="{1A1BB557-4B9F-42E3-B7A9-641A8093E5A0}">
      <dsp:nvSpPr>
        <dsp:cNvPr id="0" name=""/>
        <dsp:cNvSpPr/>
      </dsp:nvSpPr>
      <dsp:spPr>
        <a:xfrm>
          <a:off x="4173414" y="2268621"/>
          <a:ext cx="436011" cy="4360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394B9F-03DC-4972-B97F-0C17190A6D1E}">
      <dsp:nvSpPr>
        <dsp:cNvPr id="0" name=""/>
        <dsp:cNvSpPr/>
      </dsp:nvSpPr>
      <dsp:spPr>
        <a:xfrm>
          <a:off x="4391419" y="2486626"/>
          <a:ext cx="1753128" cy="319060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03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Improving of </a:t>
          </a:r>
          <a:r>
            <a:rPr lang="en-US" sz="1800" b="1" kern="1200" dirty="0"/>
            <a:t>working conditions </a:t>
          </a:r>
          <a:endParaRPr lang="ru-RU" sz="1800" b="1" kern="1200" dirty="0"/>
        </a:p>
      </dsp:txBody>
      <dsp:txXfrm>
        <a:off x="4391419" y="2486626"/>
        <a:ext cx="1753128" cy="3190603"/>
      </dsp:txXfrm>
    </dsp:sp>
    <dsp:sp modelId="{8C7FB792-9C58-4567-81FA-D48F42377E6C}">
      <dsp:nvSpPr>
        <dsp:cNvPr id="0" name=""/>
        <dsp:cNvSpPr/>
      </dsp:nvSpPr>
      <dsp:spPr>
        <a:xfrm>
          <a:off x="5862957" y="1591895"/>
          <a:ext cx="563181" cy="56318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FD60D5-CEB5-4629-B210-C6715FE9D672}">
      <dsp:nvSpPr>
        <dsp:cNvPr id="0" name=""/>
        <dsp:cNvSpPr/>
      </dsp:nvSpPr>
      <dsp:spPr>
        <a:xfrm>
          <a:off x="6144548" y="1873485"/>
          <a:ext cx="1816713" cy="380374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418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Workforce qualification </a:t>
          </a:r>
          <a:r>
            <a:rPr lang="en-US" sz="1800" b="1" kern="1200" dirty="0"/>
            <a:t>improving</a:t>
          </a:r>
          <a:endParaRPr lang="ru-RU" sz="1800" b="1" kern="1200" dirty="0"/>
        </a:p>
      </dsp:txBody>
      <dsp:txXfrm>
        <a:off x="6144548" y="1873485"/>
        <a:ext cx="1816713" cy="3803744"/>
      </dsp:txXfrm>
    </dsp:sp>
    <dsp:sp modelId="{A8C12A12-F09F-4468-9324-F908B0987EA5}">
      <dsp:nvSpPr>
        <dsp:cNvPr id="0" name=""/>
        <dsp:cNvSpPr/>
      </dsp:nvSpPr>
      <dsp:spPr>
        <a:xfrm>
          <a:off x="7602460" y="1139987"/>
          <a:ext cx="717601" cy="71760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98CBB8-1DD0-4E7B-86B2-BCC2DD67BC63}">
      <dsp:nvSpPr>
        <dsp:cNvPr id="0" name=""/>
        <dsp:cNvSpPr/>
      </dsp:nvSpPr>
      <dsp:spPr>
        <a:xfrm>
          <a:off x="7961261" y="1498788"/>
          <a:ext cx="1816713" cy="417844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024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Networking and </a:t>
          </a:r>
          <a:r>
            <a:rPr lang="en-US" sz="1800" b="1" kern="1200" dirty="0"/>
            <a:t>cooperation promotion</a:t>
          </a:r>
          <a:endParaRPr lang="ru-RU" sz="1800" b="1" kern="1200" dirty="0"/>
        </a:p>
      </dsp:txBody>
      <dsp:txXfrm>
        <a:off x="7961261" y="1498788"/>
        <a:ext cx="1816713" cy="41784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DF8F1-34F7-4E6A-9C27-3C95C50401CE}">
      <dsp:nvSpPr>
        <dsp:cNvPr id="0" name=""/>
        <dsp:cNvSpPr/>
      </dsp:nvSpPr>
      <dsp:spPr>
        <a:xfrm rot="5400000">
          <a:off x="388169" y="2776804"/>
          <a:ext cx="1149442" cy="191264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DBA2CBB-9A31-4714-98D1-6D2ECDAA09CE}">
      <dsp:nvSpPr>
        <dsp:cNvPr id="0" name=""/>
        <dsp:cNvSpPr/>
      </dsp:nvSpPr>
      <dsp:spPr>
        <a:xfrm>
          <a:off x="196298" y="3348273"/>
          <a:ext cx="1726748" cy="1513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Physical infrastructure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1000 m2 of industrial facility for </a:t>
          </a:r>
          <a:r>
            <a:rPr lang="en-US" sz="1600" kern="1200" dirty="0" smtClean="0"/>
            <a:t>attracting </a:t>
          </a:r>
          <a:r>
            <a:rPr lang="en-US" sz="1600" kern="1200" dirty="0"/>
            <a:t>new investments and creation of new jobs</a:t>
          </a:r>
          <a:endParaRPr lang="ru-RU" sz="1600" kern="1200" dirty="0"/>
        </a:p>
      </dsp:txBody>
      <dsp:txXfrm>
        <a:off x="196298" y="3348273"/>
        <a:ext cx="1726748" cy="1513596"/>
      </dsp:txXfrm>
    </dsp:sp>
    <dsp:sp modelId="{27D08918-DA5B-4B54-AA93-C8B983F860E9}">
      <dsp:nvSpPr>
        <dsp:cNvPr id="0" name=""/>
        <dsp:cNvSpPr/>
      </dsp:nvSpPr>
      <dsp:spPr>
        <a:xfrm>
          <a:off x="1597245" y="2635993"/>
          <a:ext cx="325801" cy="32580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81920"/>
              <a:satOff val="-10491"/>
              <a:lumOff val="107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1885815-F1F5-479D-857C-95F1A1192086}">
      <dsp:nvSpPr>
        <dsp:cNvPr id="0" name=""/>
        <dsp:cNvSpPr/>
      </dsp:nvSpPr>
      <dsp:spPr>
        <a:xfrm rot="5400000">
          <a:off x="2502046" y="2253723"/>
          <a:ext cx="1149442" cy="191264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C71DE0E-DEAC-4B0D-B613-209AC21AABE9}">
      <dsp:nvSpPr>
        <dsp:cNvPr id="0" name=""/>
        <dsp:cNvSpPr/>
      </dsp:nvSpPr>
      <dsp:spPr>
        <a:xfrm>
          <a:off x="2310175" y="2825192"/>
          <a:ext cx="1726748" cy="1513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Business capacity </a:t>
          </a:r>
          <a:r>
            <a:rPr lang="en-US" sz="1600" b="1" kern="1200" dirty="0"/>
            <a:t>building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Business </a:t>
          </a:r>
          <a:r>
            <a:rPr lang="en-US" sz="1600" kern="1200" dirty="0" smtClean="0"/>
            <a:t>support </a:t>
          </a:r>
          <a:r>
            <a:rPr lang="en-US" sz="1600" kern="1200" dirty="0"/>
            <a:t>services: 3D printing , meetings room and support in </a:t>
          </a:r>
          <a:r>
            <a:rPr lang="en-US" sz="1600" kern="1200" dirty="0" smtClean="0"/>
            <a:t>solving </a:t>
          </a:r>
          <a:r>
            <a:rPr lang="en-US" sz="1600" kern="1200" dirty="0"/>
            <a:t>common problems </a:t>
          </a:r>
          <a:endParaRPr lang="ru-RU" sz="1600" kern="1200" dirty="0"/>
        </a:p>
      </dsp:txBody>
      <dsp:txXfrm>
        <a:off x="2310175" y="2825192"/>
        <a:ext cx="1726748" cy="1513596"/>
      </dsp:txXfrm>
    </dsp:sp>
    <dsp:sp modelId="{99E68D3B-267E-477D-866E-4C5D2A15FC2D}">
      <dsp:nvSpPr>
        <dsp:cNvPr id="0" name=""/>
        <dsp:cNvSpPr/>
      </dsp:nvSpPr>
      <dsp:spPr>
        <a:xfrm>
          <a:off x="3711122" y="2112912"/>
          <a:ext cx="325801" cy="32580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545761"/>
              <a:satOff val="-31473"/>
              <a:lumOff val="323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08228AB-E657-419E-8909-719DFA8A0509}">
      <dsp:nvSpPr>
        <dsp:cNvPr id="0" name=""/>
        <dsp:cNvSpPr/>
      </dsp:nvSpPr>
      <dsp:spPr>
        <a:xfrm rot="5400000">
          <a:off x="4615923" y="1730642"/>
          <a:ext cx="1149442" cy="191264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64F386F-3FC8-4125-9754-E1F22E1BB8B6}">
      <dsp:nvSpPr>
        <dsp:cNvPr id="0" name=""/>
        <dsp:cNvSpPr/>
      </dsp:nvSpPr>
      <dsp:spPr>
        <a:xfrm>
          <a:off x="4424052" y="2302111"/>
          <a:ext cx="1726748" cy="1513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Improving of </a:t>
          </a:r>
          <a:r>
            <a:rPr lang="en-US" sz="1600" b="1" kern="1200" dirty="0"/>
            <a:t>working conditions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providing catering facilities for all employees ( around 120)  of the IP and BI residents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one green area for  leisure and meetings </a:t>
          </a:r>
          <a:endParaRPr lang="ru-RU" sz="1600" kern="1200" dirty="0"/>
        </a:p>
      </dsp:txBody>
      <dsp:txXfrm>
        <a:off x="4424052" y="2302111"/>
        <a:ext cx="1726748" cy="1513596"/>
      </dsp:txXfrm>
    </dsp:sp>
    <dsp:sp modelId="{A5AB3CA5-48FE-4F7C-8378-DD34FF33664D}">
      <dsp:nvSpPr>
        <dsp:cNvPr id="0" name=""/>
        <dsp:cNvSpPr/>
      </dsp:nvSpPr>
      <dsp:spPr>
        <a:xfrm>
          <a:off x="5824999" y="1589831"/>
          <a:ext cx="325801" cy="32580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909602"/>
              <a:satOff val="-52455"/>
              <a:lumOff val="539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8D1EE2E-A8B3-4B58-ACAA-52D7581BB5FE}">
      <dsp:nvSpPr>
        <dsp:cNvPr id="0" name=""/>
        <dsp:cNvSpPr/>
      </dsp:nvSpPr>
      <dsp:spPr>
        <a:xfrm rot="5400000">
          <a:off x="6729800" y="1207561"/>
          <a:ext cx="1149442" cy="191264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52111D5-D97A-45E0-A38E-403019B76875}">
      <dsp:nvSpPr>
        <dsp:cNvPr id="0" name=""/>
        <dsp:cNvSpPr/>
      </dsp:nvSpPr>
      <dsp:spPr>
        <a:xfrm>
          <a:off x="6537929" y="1779030"/>
          <a:ext cx="1726748" cy="1513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MD" sz="1600" b="1" kern="1200" dirty="0" smtClean="0"/>
            <a:t>W</a:t>
          </a:r>
          <a:r>
            <a:rPr lang="en-US" sz="1600" b="1" kern="1200" dirty="0" smtClean="0"/>
            <a:t>o</a:t>
          </a:r>
          <a:r>
            <a:rPr lang="ro-MD" sz="1600" b="1" kern="1200" dirty="0" err="1" smtClean="0"/>
            <a:t>rkforce</a:t>
          </a:r>
          <a:r>
            <a:rPr lang="ro-MD" sz="1600" b="1" kern="1200" dirty="0" smtClean="0"/>
            <a:t> </a:t>
          </a:r>
          <a:r>
            <a:rPr lang="ro-MD" sz="1600" b="1" kern="1200" dirty="0" err="1" smtClean="0"/>
            <a:t>qu</a:t>
          </a:r>
          <a:r>
            <a:rPr lang="en-US" sz="1600" b="1" kern="1200" dirty="0" smtClean="0"/>
            <a:t>a</a:t>
          </a:r>
          <a:r>
            <a:rPr lang="ro-MD" sz="1600" b="1" kern="1200" dirty="0" err="1" smtClean="0"/>
            <a:t>lification</a:t>
          </a:r>
          <a:r>
            <a:rPr lang="ro-MD" sz="1600" b="1" kern="1200" dirty="0" smtClean="0"/>
            <a:t> </a:t>
          </a:r>
          <a:r>
            <a:rPr lang="ro-MD" sz="1600" b="1" kern="1200" dirty="0" err="1"/>
            <a:t>improving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platform and methodology for cooperation with education institutions, </a:t>
          </a:r>
          <a:r>
            <a:rPr lang="en-US" sz="1600" kern="1200" dirty="0" smtClean="0"/>
            <a:t>labor </a:t>
          </a:r>
          <a:r>
            <a:rPr lang="en-US" sz="1600" kern="1200" dirty="0"/>
            <a:t>agency, CCI in order to improve the </a:t>
          </a:r>
          <a:r>
            <a:rPr lang="en-US" sz="1600" kern="1200" dirty="0" smtClean="0"/>
            <a:t>qualification </a:t>
          </a:r>
          <a:r>
            <a:rPr lang="en-US" sz="1600" kern="1200" dirty="0"/>
            <a:t>of the workforce on the local market</a:t>
          </a:r>
          <a:endParaRPr lang="ru-RU" sz="1600" kern="1200" dirty="0"/>
        </a:p>
      </dsp:txBody>
      <dsp:txXfrm>
        <a:off x="6537929" y="1779030"/>
        <a:ext cx="1726748" cy="1513596"/>
      </dsp:txXfrm>
    </dsp:sp>
    <dsp:sp modelId="{CA3B2A96-EDE9-4B13-837B-6AB9DBD330F9}">
      <dsp:nvSpPr>
        <dsp:cNvPr id="0" name=""/>
        <dsp:cNvSpPr/>
      </dsp:nvSpPr>
      <dsp:spPr>
        <a:xfrm>
          <a:off x="7938876" y="1066750"/>
          <a:ext cx="325801" cy="32580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273443"/>
              <a:satOff val="-73437"/>
              <a:lumOff val="754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0E9D292-BBDF-448A-980A-A30DBB3520B5}">
      <dsp:nvSpPr>
        <dsp:cNvPr id="0" name=""/>
        <dsp:cNvSpPr/>
      </dsp:nvSpPr>
      <dsp:spPr>
        <a:xfrm rot="5400000">
          <a:off x="8843677" y="684480"/>
          <a:ext cx="1149442" cy="191264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3512625-9D9A-48A4-8D25-13991F210D08}">
      <dsp:nvSpPr>
        <dsp:cNvPr id="0" name=""/>
        <dsp:cNvSpPr/>
      </dsp:nvSpPr>
      <dsp:spPr>
        <a:xfrm>
          <a:off x="8651806" y="1255949"/>
          <a:ext cx="1726748" cy="1513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Networking </a:t>
          </a:r>
          <a:r>
            <a:rPr lang="en-US" sz="1600" b="1" kern="1200" dirty="0"/>
            <a:t>and cooperation promotion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established business </a:t>
          </a:r>
          <a:r>
            <a:rPr lang="en-US" sz="1600" kern="1200" dirty="0" smtClean="0"/>
            <a:t>cooperation </a:t>
          </a:r>
          <a:r>
            <a:rPr lang="en-US" sz="1600" kern="1200" dirty="0"/>
            <a:t>with new and micro </a:t>
          </a:r>
          <a:r>
            <a:rPr lang="en-US" sz="1600" kern="1200" dirty="0" smtClean="0"/>
            <a:t>businesses </a:t>
          </a:r>
          <a:endParaRPr lang="ru-RU" sz="1600" kern="1200" dirty="0"/>
        </a:p>
      </dsp:txBody>
      <dsp:txXfrm>
        <a:off x="8651806" y="1255949"/>
        <a:ext cx="1726748" cy="15135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96B40-CDBC-46D1-9089-A5B9F6F38577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28FD4-8DC1-4AAA-A8B4-67DA12C8E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6854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2A23C-B1D7-4BA7-B611-F80641D4A390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081C8-AFD7-4A4D-A835-9CCA6567C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1569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081C8-AFD7-4A4D-A835-9CCA6567C00F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28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081C8-AFD7-4A4D-A835-9CCA6567C00F}" type="slidenum">
              <a:rPr lang="en-US" smtClean="0"/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92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081C8-AFD7-4A4D-A835-9CCA6567C00F}" type="slidenum">
              <a:rPr lang="en-US" smtClean="0"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24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081C8-AFD7-4A4D-A835-9CCA6567C00F}" type="slidenum">
              <a:rPr lang="en-US" smtClean="0"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55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081C8-AFD7-4A4D-A835-9CCA6567C00F}" type="slidenum">
              <a:rPr lang="en-US" smtClean="0"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34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081C8-AFD7-4A4D-A835-9CCA6567C00F}" type="slidenum">
              <a:rPr lang="en-US" smtClean="0"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91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081C8-AFD7-4A4D-A835-9CCA6567C00F}" type="slidenum">
              <a:rPr lang="en-US" smtClean="0"/>
              <a:t>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12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6CCA-0478-40AB-BBE4-213B77ED9886}" type="datetime1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3A68-A17A-4A01-BF59-B8882FDA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0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DB3E-11B0-4F3D-91BC-294285438298}" type="datetime1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3A68-A17A-4A01-BF59-B8882FDA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54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C80F-2934-4523-851C-51EAA41980EC}" type="datetime1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3A68-A17A-4A01-BF59-B8882FDA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6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3F5D-8E03-4EC1-B737-3B405B8E79A7}" type="datetime1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3A68-A17A-4A01-BF59-B8882FDA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59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70C0-6911-4A4D-AFD7-53529C4135F3}" type="datetime1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3A68-A17A-4A01-BF59-B8882FDA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10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0B120-FDE6-41F9-9111-1B3F3E3D9CD3}" type="datetime1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3A68-A17A-4A01-BF59-B8882FDA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5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84B1-3168-43E5-A32E-64F0A3350F87}" type="datetime1">
              <a:rPr lang="en-US" smtClean="0"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3A68-A17A-4A01-BF59-B8882FDA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5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0DFD-28D0-4DA4-BD1C-7680FD98D3FC}" type="datetime1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3A68-A17A-4A01-BF59-B8882FDA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9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0FB-26B9-4632-866D-449EBFD3D595}" type="datetime1">
              <a:rPr lang="en-US" smtClean="0"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3A68-A17A-4A01-BF59-B8882FDA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1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30D6-C456-4DA8-9F8C-5C452B926D5C}" type="datetime1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3A68-A17A-4A01-BF59-B8882FDA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5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33B8-D7D7-4486-AB25-5245DA0BCA19}" type="datetime1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3A68-A17A-4A01-BF59-B8882FDA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2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9387D-DACD-4D98-8DEF-68730077181E}" type="datetime1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A3A68-A17A-4A01-BF59-B8882FDA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4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.png"/><Relationship Id="rId9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4eg.eu/media/1091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23" y="293510"/>
            <a:ext cx="2361965" cy="50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3243" y="975666"/>
            <a:ext cx="9144000" cy="1352135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"Industrial Park and Business Incubator - one platform for business promotion in </a:t>
            </a:r>
            <a:r>
              <a:rPr lang="en-US" sz="3200" b="1" dirty="0" err="1" smtClean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Edinet</a:t>
            </a:r>
            <a:r>
              <a:rPr lang="en-US" sz="3200" b="1" dirty="0" smtClean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municipality"</a:t>
            </a:r>
            <a:endParaRPr lang="ru-RU" sz="3200" dirty="0" smtClean="0">
              <a:solidFill>
                <a:srgbClr val="A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17" y="111633"/>
            <a:ext cx="1473922" cy="8640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07791" y="5691855"/>
            <a:ext cx="4336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Author: Angela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Cascaval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Expert,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Integrated Development Centre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6" descr="DJI_00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221" y="2513419"/>
            <a:ext cx="4236330" cy="23829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41" y="3468277"/>
            <a:ext cx="4153854" cy="28562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5023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4eg.eu/media/1091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14" y="293510"/>
            <a:ext cx="2361965" cy="50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17" y="111633"/>
            <a:ext cx="1473922" cy="864033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96455" y="812685"/>
            <a:ext cx="9144000" cy="533234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Edinet</a:t>
            </a:r>
            <a:r>
              <a:rPr lang="en-US" sz="32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municipality</a:t>
            </a:r>
            <a:r>
              <a:rPr lang="ro-RO" sz="32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</a:t>
            </a:r>
            <a:r>
              <a:rPr lang="en-US" sz="32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 Pole in North Region of Moldova</a:t>
            </a:r>
            <a:endParaRPr lang="ru-RU" sz="3200" b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93643888"/>
              </p:ext>
            </p:extLst>
          </p:nvPr>
        </p:nvGraphicFramePr>
        <p:xfrm>
          <a:off x="6030794" y="2076829"/>
          <a:ext cx="6388669" cy="4689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83438" y="1676718"/>
            <a:ext cx="4405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profile of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Edinet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municipality </a:t>
            </a:r>
            <a:endParaRPr lang="ru-RU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070923914"/>
              </p:ext>
            </p:extLst>
          </p:nvPr>
        </p:nvGraphicFramePr>
        <p:xfrm>
          <a:off x="144143" y="1508899"/>
          <a:ext cx="5810072" cy="5238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03994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17" y="111633"/>
            <a:ext cx="1473922" cy="864033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158987" y="729669"/>
            <a:ext cx="4172213" cy="369461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7E0000"/>
                </a:solidFill>
              </a:rPr>
              <a:t>Edinet</a:t>
            </a:r>
            <a:r>
              <a:rPr lang="en-US" sz="2800" b="1" dirty="0" smtClean="0">
                <a:solidFill>
                  <a:srgbClr val="7E0000"/>
                </a:solidFill>
              </a:rPr>
              <a:t> Industrial Park </a:t>
            </a:r>
            <a:endParaRPr lang="ru-RU" sz="2800" b="1" dirty="0">
              <a:solidFill>
                <a:srgbClr val="7E0000"/>
              </a:solidFill>
            </a:endParaRPr>
          </a:p>
        </p:txBody>
      </p:sp>
      <p:pic>
        <p:nvPicPr>
          <p:cNvPr id="7" name="Picture 2" descr="http://www.m4eg.eu/media/1091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61" y="311368"/>
            <a:ext cx="2361965" cy="60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0028" y="1268147"/>
            <a:ext cx="73033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Creation</a:t>
            </a:r>
            <a:r>
              <a:rPr lang="en-US" sz="2000" b="1" dirty="0"/>
              <a:t>: </a:t>
            </a:r>
            <a:r>
              <a:rPr lang="en-US" sz="2000" dirty="0"/>
              <a:t>Government Decision no.666 of 02.09.2013 </a:t>
            </a:r>
            <a:r>
              <a:rPr lang="en-US" sz="2000" dirty="0" smtClean="0"/>
              <a:t>regarding the granting </a:t>
            </a:r>
            <a:r>
              <a:rPr lang="en-US" sz="2000" dirty="0"/>
              <a:t>of </a:t>
            </a:r>
            <a:r>
              <a:rPr lang="en-US" sz="2000" dirty="0" smtClean="0"/>
              <a:t>Industrial Park title </a:t>
            </a:r>
          </a:p>
          <a:p>
            <a:r>
              <a:rPr lang="en-US" sz="2000" b="1" dirty="0" smtClean="0"/>
              <a:t>Type: </a:t>
            </a:r>
            <a:r>
              <a:rPr lang="en-US" sz="2000" dirty="0" smtClean="0"/>
              <a:t>greenfield </a:t>
            </a:r>
          </a:p>
          <a:p>
            <a:r>
              <a:rPr lang="en-US" sz="2000" b="1" dirty="0" smtClean="0"/>
              <a:t>Total area: </a:t>
            </a:r>
            <a:r>
              <a:rPr lang="en-US" sz="2000" dirty="0" smtClean="0"/>
              <a:t>17,89 ha</a:t>
            </a:r>
          </a:p>
          <a:p>
            <a:r>
              <a:rPr lang="en-US" sz="2000" b="1" dirty="0" smtClean="0"/>
              <a:t>Volume of attracted investments</a:t>
            </a:r>
            <a:r>
              <a:rPr lang="en-US" sz="2000" dirty="0" smtClean="0"/>
              <a:t>: EUR 17 000 000,00</a:t>
            </a:r>
          </a:p>
          <a:p>
            <a:r>
              <a:rPr lang="en-US" sz="2000" b="1" dirty="0" smtClean="0"/>
              <a:t>Nr of employees</a:t>
            </a:r>
            <a:r>
              <a:rPr lang="en-US" sz="2000" dirty="0" smtClean="0"/>
              <a:t>: 120 </a:t>
            </a:r>
          </a:p>
          <a:p>
            <a:r>
              <a:rPr lang="en-US" sz="2000" b="1" dirty="0" smtClean="0"/>
              <a:t>Nr </a:t>
            </a:r>
            <a:r>
              <a:rPr lang="en-US" sz="2000" b="1" dirty="0"/>
              <a:t>of residents</a:t>
            </a:r>
            <a:r>
              <a:rPr lang="en-US" sz="2000" dirty="0"/>
              <a:t>: 5 </a:t>
            </a:r>
            <a:endParaRPr lang="en-US" sz="2000" dirty="0" smtClean="0"/>
          </a:p>
          <a:p>
            <a:r>
              <a:rPr lang="en-US" sz="2000" b="1" dirty="0" smtClean="0"/>
              <a:t>Sector of  residents' activity: </a:t>
            </a:r>
            <a:r>
              <a:rPr lang="en-US" sz="2000" dirty="0" smtClean="0"/>
              <a:t>Agro-industrial sector and services. </a:t>
            </a:r>
            <a:endParaRPr lang="en-US" sz="2000" dirty="0"/>
          </a:p>
          <a:p>
            <a:r>
              <a:rPr lang="en-US" sz="2000" b="1" dirty="0" smtClean="0"/>
              <a:t>Infrastructure: </a:t>
            </a:r>
            <a:endParaRPr lang="en-US" sz="2000" b="1" dirty="0"/>
          </a:p>
          <a:p>
            <a:pPr marL="1657350" lvl="3" indent="-285750">
              <a:buFont typeface="Wingdings" panose="05000000000000000000" pitchFamily="2" charset="2"/>
              <a:buChar char="q"/>
            </a:pPr>
            <a:r>
              <a:rPr lang="en-US" dirty="0" smtClean="0"/>
              <a:t>Networks</a:t>
            </a:r>
          </a:p>
          <a:p>
            <a:pPr marL="1657350" lvl="3" indent="-285750">
              <a:buFont typeface="Wingdings" panose="05000000000000000000" pitchFamily="2" charset="2"/>
              <a:buChar char="q"/>
            </a:pPr>
            <a:r>
              <a:rPr lang="en-US" dirty="0" smtClean="0"/>
              <a:t>Water pipe</a:t>
            </a:r>
          </a:p>
          <a:p>
            <a:pPr marL="1657350" lvl="3" indent="-285750">
              <a:buFont typeface="Wingdings" panose="05000000000000000000" pitchFamily="2" charset="2"/>
              <a:buChar char="q"/>
            </a:pPr>
            <a:r>
              <a:rPr lang="en-US" dirty="0" smtClean="0"/>
              <a:t>Natural gas</a:t>
            </a:r>
          </a:p>
          <a:p>
            <a:pPr marL="1657350" lvl="3" indent="-285750">
              <a:buFont typeface="Wingdings" panose="05000000000000000000" pitchFamily="2" charset="2"/>
              <a:buChar char="q"/>
            </a:pPr>
            <a:r>
              <a:rPr lang="en-US" dirty="0" smtClean="0"/>
              <a:t>Road</a:t>
            </a:r>
          </a:p>
          <a:p>
            <a:pPr marL="1657350" lvl="3" indent="-285750">
              <a:buFont typeface="Wingdings" panose="05000000000000000000" pitchFamily="2" charset="2"/>
              <a:buChar char="q"/>
            </a:pPr>
            <a:r>
              <a:rPr lang="en-US" dirty="0" smtClean="0"/>
              <a:t>Telecommunication </a:t>
            </a:r>
          </a:p>
        </p:txBody>
      </p:sp>
      <p:pic>
        <p:nvPicPr>
          <p:cNvPr id="11" name="Picture 3" descr="DJI_00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070" y="5439098"/>
            <a:ext cx="3028675" cy="1277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IMG_20171128_12205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571" y="5442918"/>
            <a:ext cx="2173778" cy="127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IMG_20171128_122114-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665" y="5439098"/>
            <a:ext cx="2384535" cy="1277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IMG_20171128_1414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36" y="5442918"/>
            <a:ext cx="2544762" cy="127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297943"/>
              </p:ext>
            </p:extLst>
          </p:nvPr>
        </p:nvGraphicFramePr>
        <p:xfrm>
          <a:off x="7299960" y="1386840"/>
          <a:ext cx="4892040" cy="4052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43869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4eg.eu/media/1091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61" y="311368"/>
            <a:ext cx="2361965" cy="60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17" y="111633"/>
            <a:ext cx="1557201" cy="898301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647780" y="4393607"/>
            <a:ext cx="7685238" cy="1597759"/>
          </a:xfrm>
        </p:spPr>
        <p:txBody>
          <a:bodyPr>
            <a:normAutofit/>
          </a:bodyPr>
          <a:lstStyle/>
          <a:p>
            <a:r>
              <a:rPr lang="en-US" sz="32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Integrated approach of business support actions in </a:t>
            </a:r>
            <a:r>
              <a:rPr lang="en-US" sz="3200" dirty="0" err="1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Edinet</a:t>
            </a:r>
            <a:r>
              <a:rPr lang="en-US" sz="32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municipality </a:t>
            </a:r>
            <a:endParaRPr lang="ru-RU" sz="320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6" name="Nomogramă 3"/>
          <p:cNvGraphicFramePr/>
          <p:nvPr>
            <p:extLst>
              <p:ext uri="{D42A27DB-BD31-4B8C-83A1-F6EECF244321}">
                <p14:modId xmlns:p14="http://schemas.microsoft.com/office/powerpoint/2010/main" val="838402307"/>
              </p:ext>
            </p:extLst>
          </p:nvPr>
        </p:nvGraphicFramePr>
        <p:xfrm>
          <a:off x="0" y="314136"/>
          <a:ext cx="10472383" cy="5677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4246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698" y="1367876"/>
            <a:ext cx="5272790" cy="453072"/>
          </a:xfrm>
        </p:spPr>
        <p:txBody>
          <a:bodyPr>
            <a:normAutofit fontScale="85000" lnSpcReduction="20000"/>
          </a:bodyPr>
          <a:lstStyle/>
          <a:p>
            <a:r>
              <a:rPr lang="en-US" sz="39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Industrial Park</a:t>
            </a:r>
            <a:endParaRPr lang="ru-RU" sz="390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17" y="111633"/>
            <a:ext cx="1473922" cy="864033"/>
          </a:xfrm>
          <a:prstGeom prst="rect">
            <a:avLst/>
          </a:prstGeom>
        </p:spPr>
      </p:pic>
      <p:graphicFrame>
        <p:nvGraphicFramePr>
          <p:cNvPr id="6" name="Nomogramă 5"/>
          <p:cNvGraphicFramePr/>
          <p:nvPr>
            <p:extLst>
              <p:ext uri="{D42A27DB-BD31-4B8C-83A1-F6EECF244321}">
                <p14:modId xmlns:p14="http://schemas.microsoft.com/office/powerpoint/2010/main" val="2505545850"/>
              </p:ext>
            </p:extLst>
          </p:nvPr>
        </p:nvGraphicFramePr>
        <p:xfrm>
          <a:off x="591680" y="745839"/>
          <a:ext cx="10385122" cy="592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2" descr="http://www.m4eg.eu/media/1091/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61" y="311368"/>
            <a:ext cx="2361965" cy="60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77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695" y="1348431"/>
            <a:ext cx="3476177" cy="575902"/>
          </a:xfrm>
        </p:spPr>
        <p:txBody>
          <a:bodyPr>
            <a:normAutofit/>
          </a:bodyPr>
          <a:lstStyle/>
          <a:p>
            <a:r>
              <a:rPr lang="en-US" sz="32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Business Incubator</a:t>
            </a:r>
            <a:endParaRPr lang="ru-RU" sz="320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320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17" y="111633"/>
            <a:ext cx="1473922" cy="864033"/>
          </a:xfrm>
          <a:prstGeom prst="rect">
            <a:avLst/>
          </a:prstGeom>
        </p:spPr>
      </p:pic>
      <p:graphicFrame>
        <p:nvGraphicFramePr>
          <p:cNvPr id="7" name="Nomogramă 6"/>
          <p:cNvGraphicFramePr/>
          <p:nvPr>
            <p:extLst>
              <p:ext uri="{D42A27DB-BD31-4B8C-83A1-F6EECF244321}">
                <p14:modId xmlns:p14="http://schemas.microsoft.com/office/powerpoint/2010/main" val="427357353"/>
              </p:ext>
            </p:extLst>
          </p:nvPr>
        </p:nvGraphicFramePr>
        <p:xfrm>
          <a:off x="351432" y="293510"/>
          <a:ext cx="11590357" cy="6181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2" descr="http://www.m4eg.eu/media/1091/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61" y="311368"/>
            <a:ext cx="2361965" cy="60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06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17" y="111633"/>
            <a:ext cx="1473922" cy="864033"/>
          </a:xfrm>
          <a:prstGeom prst="rect">
            <a:avLst/>
          </a:prstGeom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29" y="1599062"/>
            <a:ext cx="1112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m4eg.eu/media/1091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61" y="311368"/>
            <a:ext cx="2361965" cy="60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21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613</Words>
  <Application>Microsoft Office PowerPoint</Application>
  <PresentationFormat>Широкоэкранный</PresentationFormat>
  <Paragraphs>78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user</cp:lastModifiedBy>
  <cp:revision>29</cp:revision>
  <dcterms:created xsi:type="dcterms:W3CDTF">2018-10-21T22:19:07Z</dcterms:created>
  <dcterms:modified xsi:type="dcterms:W3CDTF">2018-10-24T15:29:20Z</dcterms:modified>
</cp:coreProperties>
</file>